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23F7B-2F9B-4B20-9BCE-F571C563A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FFA8C-EAD6-4509-917F-6CC756F51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4D722D-1B51-4E84-8477-1BEE1A4BB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020C98-2F2B-4AB5-B519-5E3DCEA0F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2503CA-2057-4373-87C3-0C35BB9B6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11D077-834A-4ACC-8B24-2F1A2B165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0D8A9A-129E-4E6A-836D-A0C17E0AA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7EF89E-7BF2-4F9D-802E-E27E31790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CDAD6B-D12E-42B7-B28E-FEB1566D4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294C6-2BB5-4336-9DDC-2ABDDB679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2B656D-1D7C-4CC2-8151-D0B872EBB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241151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建立良好的沟通渠道促进家长会习惯的形成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沟通渠道的现状与问题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建立良好的沟通渠道的策略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促进家长会习惯形成的措施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案例分析：成功的沟通渠道与家长会实践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57" b="8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906" b="990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503" b="2750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提升教育质量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通过建立有效的沟通渠道，家长会可以帮助家长和教师更好地了解学生的学习状况和需求，从而提升教育质量。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加强家校合作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家长会可以促进家长和教师之间的合作，共同为学生的成长提供支持。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培养学生良好习惯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通过家长会的引导和督促，可以帮助学生建立良好的学习习惯和行为习惯。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增进了解与信任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促进信息交流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推动问题解决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促进学生的全面发展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家长会的重要性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通过家长会，家长和教师能够更深入地了解彼此的教育理念和方法，从而增进双方之间的了解和信任。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当学生在学校或家庭中遇到问题时，家长会可以为双方提供共同解决问题的机会和途径。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家长会是家长和教师之间交流信息的重要平台，双方可以及时了解学生在学校和家庭中的表现和需求。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通过家长会，家长和教师能够共同探讨学生的全面发展问题，包括学习、品德、心理等方面的发展。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沟通渠道的现状与问题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部分家长会选择电话沟通，方便快捷，但缺乏面对面交流时的非语言信息。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面对面交流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家长会通常采用面对面交流的方式，家长和教师可以直接沟通，但受限于时间和地点。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网络平台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随着科技的发展，越来越多的学校开始使用网络平台进行家校沟通，如微信群、QQ群等，方便家长随时了解学校动态和孩子表现。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现有沟通渠道分析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信息不对称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沟通效果不佳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缺乏有效反馈机制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家校合作不足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98" r="1679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部分家长由于工作繁忙等原因，无法及时了解学校信息，导致信息不对称。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部分家长在沟通时表达不清或理解有误，导致沟通效果不佳。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部分学校在沟通后缺乏有效的反馈机制，家长无法及时了解问题是否得到解决。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部分家长和学校在家校合作方面存在不足，缺乏共同参与和协作的意识。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建立良好的沟通渠道的策略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明确希望通过沟通达到什么目标，例如了解学生的学习情况、解决学生在校遇到的问题、促进家校合作等。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确定沟通的目的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了解家长的需求和关注点，以便制定更贴近他们需求的沟通内容。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分析目标受众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明确沟通目标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通过家长会、家访等方式与家长进行面对面交流，可以更直接地传达信息，加深彼此了解。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面对面交流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针对一些紧急或需要即时反馈的情况，可以通过电话与家长进行沟通。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电话沟通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利用微信群、QQ群等网络平台发布学校通知、学生作业等，同时也可以与家长进行在线交流，提高沟通效率。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网络平台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选择合适的沟通方式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根据学校安排和家长的时间，合理安排沟通时间，确保双方都有充足的时间进行交流。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确定沟通时间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准备沟通内容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制定应对方案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提前准备好需要与家长沟通的内容，包括学生的学习情况、在校表现、需要家长配合的事项等。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针对可能出现的问题和矛盾，提前制定应对方案，以便在沟通过程中能够妥善处理。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制定详细的沟通计划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https://d.book118.com/996241151020010042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2024-09-09T08:35:18.747</cp:lastPrinted>
  <dcterms:created xsi:type="dcterms:W3CDTF">2024-09-09T00:35:18Z</dcterms:created>
  <dcterms:modified xsi:type="dcterms:W3CDTF">2024-09-09T00:35:20Z</dcterms:modified>
</cp:coreProperties>
</file>