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091C84-FCF0-4FA0-8F39-3D1F2BFE5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32D72F-2C42-43E8-A831-5E18D5DF48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B88696-64C7-4EB5-84FD-CE69055C87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D5AF40-455A-4B24-95C8-3AC761158F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2BABDF1-A717-450B-AEFA-CDB0EEEFFE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DEFB782-F7C8-4646-A538-9F58092628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04629FB-F200-472F-968D-912D0AE7C2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FD3030-1E45-4285-BAE3-E9C1F5191A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13D0DC-6CFE-4BCF-A543-87E7094581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CCC96F-E258-422A-BDDE-9A023E2332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610DAA-2728-4A28-A383-E8A0BFC47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6242005010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学生支部书记工作总结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本学期工作回顾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支部活动开展情况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个人工作表现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存在的问题与不足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下一步工作计划与展望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贯彻落实党的教育方针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学生支部书记作为基层党组织的重要成员，需要积极宣传和贯彻党的教育方针，引导学生树立正确的世界观、人生观和价值观。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培养学生骨干力量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通过学生支部书记的工作，发现和培养一批优秀的学生骨干，为党的事业培养后备力量。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促进学校党建工作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学生支部书记的工作是学校党建工作的重要组成部分，对于加强学校党的建设、推动全面从严治党向基层延伸具有重要意义。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456" r="204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771" r="13771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工作范围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组织学生开展政治理论学习、形势政策教育等，引导学生树立正确的政治方向。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协助学校团委加强团组织建设，推动团的工作和活动开展。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参与学生日常管理，了解学生思想动态和需求，提供必要的帮助和服务。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组织学生开展丰富多彩的校园文化活动，营造良好的校园文化氛围。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思想政治引领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团组织建设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学生服务与管理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校园文化建设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本学期工作回顾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根据学生党员数量和专业特点，对支部架构进行合理调整，优化组织设置，提高工作效率。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支部架构调整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修订和完善支部工作制度，包括党员发展、组织生活、民主评议等方面的规定，确保支部工作有章可循。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制度建设与完善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300" r="163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组织开展了多种形式的支部活动，如党课学习、主题党日、志愿服务等，增强支部的凝聚力和向心力。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支部活动丰富多样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支部组织建设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加强培养教育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对入党积极分子和发展对象进行系统的培养教育，包括党的基本理论、基本路线、基本方略等方面的教育，提高他们的政治觉悟和思想认识。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严格发展程序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按照党组织的要求，严格执行党员发展程序，确保发展对象的政治素质和思想品质符合要求。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注重实践锻炼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通过安排入党积极分子和发展对象参加志愿服务、社会实践等活动，让他们在实践中锻炼成长，增强党性修养。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5958" r="1595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750" r="1675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875" r="218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党员发展工作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开展主题教育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结合时事热点和重大事件，开展主题教育活动，引导党员关注国家大事、关心社会发展。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加强心理疏导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关注党员的心理健康状况，提供必要的心理疏导和帮助，促进党员身心健康发展。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强化理论学习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组织党员深入学习习近平新时代中国特色社会主义思想，引导党员树立正确的世界观、人生观和价值观。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思想政治教育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支部活动开展情况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定期组织支部成员学习党的路线、方针、政策和重要文件，提高政治觉悟和思想认识。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政治学习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组织生活会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志愿服务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定期召开组织生活会，开展批评与自我批评，加强支部成员之间的交流和团结。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积极组织支部成员参加志愿服务活动，如帮扶困难群众、环保公益等，发挥党员的先锋模范作用。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常规活动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组织支部成员参观革命历史纪念馆、红色教育基地等，接受革命传统教育，传承红色基因。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3625" r="13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3292" r="2329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红色教育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举办学术讲座、研讨会等活动，促进支部成员之间的学术交流，提高学术素养和创新能力。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学术交流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组织支部成员参加各类文体比赛和演出活动，丰富业余生活，增强团队凝聚力和向心力。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文体活动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特色活动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通过统计支部成员参与活动的次数和积极性，评估活动的吸引力和参与度。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参与度评估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3875" r="38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对支部成员进行满意度调查，了解他们对活动的认可度和满意度，为后续活动提供参考。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满意度调查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将支部活动的成果以展板、视频等形式进行展示，让更多的人了解支部的工作和成果。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成果展示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活动效果评估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https://d.book118.com/996242005010010050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2024-09-15T03:35:22.546</cp:lastPrinted>
  <dcterms:created xsi:type="dcterms:W3CDTF">2024-09-14T19:35:22Z</dcterms:created>
  <dcterms:modified xsi:type="dcterms:W3CDTF">2024-09-14T19:35:24Z</dcterms:modified>
</cp:coreProperties>
</file>