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40BF6C-D465-4CD1-8618-244D2DF1E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B4A43E-7233-4D74-8763-75471E004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7E1DA8-92EE-4D95-86DA-A1061D678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64A489-F047-45FB-85C2-11BC13F068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B33496-0D9A-4DE7-B070-EDED9D86DD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86C7C7-8930-418F-B9FC-A5A0126B7B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561E7F-D23F-4E19-A9D7-44F00E578B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88A0C6-1BF2-4263-A9C3-7C79C0D55E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DFC01D-0DC6-4629-A7BB-35448BFB18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FAEA10-5E19-4B6C-9778-B331CC700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E1C962-7F79-4630-87F7-96D397FB2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4312520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《医务礼仪培训》ppt课件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医务礼仪概述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医务人员仪容仪表规范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医务人员言谈举止规范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医务人员服务态度与沟通技巧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医务礼仪在医疗实践中的应用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医务礼仪培训的意义与展望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医务礼仪概述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069" r="2106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医务礼仪是医疗工作者在医疗工作中所应遵循的行为规范和交往艺术。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医务礼仪是医疗工作者在医疗工作中所应遵循的行为规范和交往艺术，包括语言、举止、态度等方面的要求。它是医疗工作者职业道德的重要组成部分，也是医疗工作顺利开展的重要保障。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医务礼仪的定义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医务礼仪对于提高医疗服务质量、增强医疗工作者形象、促进医患沟通等方面具有重要意义。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医务礼仪是医疗工作者职业道德的重要组成部分，是医疗服务质量的重要保障。良好的医务礼仪能够增强医疗工作者的形象，提高患者对医疗工作者的信任感和满意度。同时，医务礼仪还能够促进医患之间的有效沟通，减少医疗纠纷，维护医疗秩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医务礼仪的重要性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医务礼仪的基本原则包括尊重、关心、真诚、严谨等方面。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务礼仪的基本原则包括尊重患者的人格尊严、尊重患者的隐私权、尊重患者的知情权和自主权；关心患者的身体健康和心理需求；真诚地与患者沟通，不隐瞒、不欺骗；严谨的医疗态度，遵守医疗规范和操作规程，确保医疗安全和质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医务礼仪的基本原则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医务人员仪容仪表规范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医务人员的面部应保持干净、整洁，无污垢、无异物。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整洁干净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24" r="167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自然妆容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表情亲切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50" r="166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女性医务人员可化淡妆，以增强自信和气色，但妆容应自然、得体。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面部表情应亲切、和蔼，展现出对患者的关心和关爱。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面部仪容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医务人员的手部应始终保持清洁，无污垢、无异味。</a:t>
            </a:r>
          </a:p>
        </p:txBody>
      </p:sp>
      <p:pic>
        <p:nvPicPr>
          <p:cNvPr id="5" name="Picture 5"/>
          <p:cNvPicPr>
            <a:picLocks noChangeAspect="1"/>
          </p:cNvPicPr>
          <p:nvPr/>
        </p:nvPicPr>
        <p:blipFill>
          <a:blip r:embed="rId2"/>
          <a:srcRect l="16724" r="16724"/>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保持清洁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指甲应定期修剪，保持平整、圆润，不得留长指甲或涂指甲油。</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指甲修剪整齐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手部不应佩戴任何饰品，以免在工作中造成不便或伤害。</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不佩戴饰品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手部仪容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医务人员应穿着统一的制服或规定的着装，不得随意更改或搭配。</a:t>
            </a:r>
          </a:p>
        </p:txBody>
      </p:sp>
      <p:pic>
        <p:nvPicPr>
          <p:cNvPr id="6" name="Picture 6"/>
          <p:cNvPicPr>
            <a:picLocks noChangeAspect="1"/>
          </p:cNvPicPr>
          <p:nvPr/>
        </p:nvPicPr>
        <p:blipFill>
          <a:blip r:embed="rId2"/>
          <a:srcRect l="18792" r="18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统一着装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着装应保持整洁、得体，不得有破损、污渍或其他不雅现象。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整洁得体</a:t>
            </a:r>
          </a:p>
        </p:txBody>
      </p:sp>
      <p:pic>
        <p:nvPicPr>
          <p:cNvPr id="10" name="Picture 10"/>
          <p:cNvPicPr>
            <a:picLocks noChangeAspect="1"/>
          </p:cNvPicPr>
          <p:nvPr/>
        </p:nvPicPr>
        <p:blipFill>
          <a:blip r:embed="rId3"/>
          <a:srcRect l="14542" r="14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75" b="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按规定佩戴医院标识或胸牌，以便患者辨认和信任。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佩戴标识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着装规范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医务人员言谈举止规范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尊重患者</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准确专业</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耐心倾听</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及时回应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言谈规范</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671" r="1667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医务人员在与患者交流时应使用尊重、友善的语言，避免使用伤害患者感情的言辞。</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医务人员的语言应准确、专业，避免使用模糊或含糊不清的表达方式。</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医务人员应耐心倾听患者的诉求和问题，避免打断患者说话，充分理解患者的需求。</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医务人员应给予患者及时的回应，避免让患者感到被忽视或冷落。</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349" b="1634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686" r="1868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4416" b="14416"/>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举止规范</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医务人员的仪态应端庄、大方，保持良好的形象。</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医务人员在面对患者时应保持微笑，展现出友好和亲切的态度。</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医务人员在工作中应保持安静，避免发出噪音干扰患者。</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医务人员应保持个人卫生，穿着整洁的工作服，并定期洗手消毒。</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注意仪态</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保持微笑</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保持安静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保持卫生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https://d.book118.com/996243125201010032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2024-08-31T23:36:22.873</cp:lastPrinted>
  <dcterms:created xsi:type="dcterms:W3CDTF">2024-08-31T15:36:22Z</dcterms:created>
  <dcterms:modified xsi:type="dcterms:W3CDTF">2024-08-31T15:36:24Z</dcterms:modified>
</cp:coreProperties>
</file>