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62128D-C528-4690-83B6-7EA29EC3B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076BA2-7C8A-4586-AE57-7CDA40237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83C554-2A82-46A3-925A-2DCEA004E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B3BB5B-D5CB-4C65-8B8D-DAB35905F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E3FDF4-B2B7-4281-AAF1-A0DEC5612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2AE47E-DCA6-4447-9B43-EF707108B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BC11C2F-C050-4457-8442-DE21CD375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834B13-90FC-4113-AD77-207A542FB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EEEED9-87C9-455E-8EB3-FCB417648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C0B12E-79F4-4CAA-A7AC-D35E4A57E7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21E7DC-880C-4826-A320-9EAF28E70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24314103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碰撞可行性分析方案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碰撞可行性分析方法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碰撞可行性分析流程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碰撞可行性分析案例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1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确保碰撞可行性分析方案的顺利实施，提高项目的可行性和成功率。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随着科技的发展和市场竞争的加剧，碰撞可行性分析在项目决策中扮演着越来越重要的角色。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通过对项目进行全面的碰撞可行性分析，为项目决策提供科学依据，降低项目风险。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方案内容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包括市场调研、技术评估、财务分析等多个方面，以确保项目的可行性和成功率。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方案实施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需要组建专业团队，明确分工，制定详细计划，确保分析工作的顺利进行。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1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碰撞可行性分析方法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375" r="113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正面碰撞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侧面碰撞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后部碰撞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翻滚碰撞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碰撞类型分析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指两车在行驶方向上的相对运动，通常发生在交叉路口或追尾事故中。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指后车追撞前车的情况，通常发生在高速公路或快速路上。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指两车在横向位置上的相对运动，通常发生在变道或转弯过程中。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指车辆在高速行驶过程中失去控制，导致翻滚或侧翻的事故。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根据车辆行驶的环境、道路状况、驾驶员行为等因素，评估不同类型碰撞发生的概率。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历史数据统计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通过收集和分析历史交通事故数据，了解不同类型碰撞发生的概率和频率。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模拟仿真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利用计算机模拟技术，模拟不同交通场景下车辆的碰撞过程，预测碰撞发生的可能性。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碰撞概率分析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财产损失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评估车辆、道路设施和其他财产在碰撞事故中可能遭受的损失。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经济成本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估算碰撞事故给个人、保险公司和政府带来的经济成本，包括医疗费用、赔偿金、维修费用等。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分析碰撞事故对交通秩序、社会稳定和公众安全等方面的影响。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人员伤亡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分析碰撞事故中可能造成的人员伤亡情况，包括死亡、重伤和轻伤等。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碰撞后果分析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023413" y="1756561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1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碰撞可行性分析流程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收集数据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从相关领域获取与碰撞相关的数据，包括历史事故数据、车辆参数、道路条件、天气状况等。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数据清洗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对收集到的数据进行清洗，去除无效、错误或不完整的数据，确保数据的准确性和可靠性。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数据分类与编码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将数据按照一定的规则进行分类和编码，以便于后续的数据处理和分析。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数据收集与整理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https://d.book118.com/996243141033010050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2024-09-15T09:17:51.219</cp:lastPrinted>
  <dcterms:created xsi:type="dcterms:W3CDTF">2024-09-15T01:17:51Z</dcterms:created>
  <dcterms:modified xsi:type="dcterms:W3CDTF">2024-09-15T01:17:53Z</dcterms:modified>
</cp:coreProperties>
</file>