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FBBBE-1442-49BD-BD8A-54A32A50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B28B4-3A42-4B67-87CA-36AB4E163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05125-752C-4408-9D4C-A5E4DB29C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8510F-67D2-437B-80A7-E9086110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E8A95-B1A6-4ED4-87A4-FC45B0B6E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9EA61-8F1F-48EA-9A7F-3FA360EB5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22343-745B-41D0-B206-3E1970DDD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AA5F3-CDC1-4BE0-95C5-1576DB911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3826E-D751-46B1-9344-882707EA4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5AD2B-04B3-4E26-A5A9-589B9FF3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1C89F-1D51-440D-9338-8DF6B6916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0000206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小说人物的言行举止与性格之间的关系揭示人物性格的背后故事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小说人物言行举止重要性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小说人物性格类型及特点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言行举止与性格关系分析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经典小说人物案例分析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揭示人物性格背后故事技巧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总结：深入挖掘小说人物内心世界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小说人物言行举止重要性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言行举止是指小说人物在特定情境下的语言、行为、表情和态度等外在表现。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言行举止是小说刻画人物性格、塑造角色形象的重要手段之一。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通过言行举止的描写，读者可以更加深入地了解人物的内心世界和性格特点。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言行举止定义及作用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小说人物的言行举止是其内心世界的反映，可以揭示人物的思想、情感、价值观和动机等。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人物的语言和行为往往受到其性格特点的支配，因此言行举止可以成为揭示人物性格的重要线索。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小说作者通过描写人物的言行举止，可以让读者更加真实地感受到人物的内心变化和情感波动。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反映人物内心世界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言行举止是小说塑造角色形象的重要方面之一，可以让读者对人物产生深刻的印象。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不同性格的人物在言行举止上会有明显的差异，这些差异可以成为区分不同角色的重要标志。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通过言行举止的描写，小说作者可以突出人物的性格特点，使其形象更加鲜明、立体。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塑造角色形象与特点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人物的语言和行为可以引发事件和冲突，从而推动故事情节向前发展。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在情节发展的关键时刻，人物的言行举止往往会起到决定性的作用，影响整个故事的走向和结局。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小说人物的言行举止往往会对故事情节产生重要的推动作用。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推动故事情节发展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小说人物性格类型及特点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内向型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外向型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内向型与外向型性格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向型人物通常喜静，社交能力相对较弱，喜欢在独处时充电和反思。他们往往在思考问题时更注重细节，且倾向于独自解决问题。在小说中，这类人物的性格特点常常通过他们的言行举止展现出来，如话语不多、表情内敛、行动谨慎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向型人物则恰好相反，他们热情洋溢，善于社交，喜欢在人群中展现自己。他们通常具有较强的沟通能力和表达能力，能够轻松地与不同类型的人建立联系。在小说中，外向型人物的性格特点往往通过他们的活泼开朗、善于交际、行动力强等方面表现出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型人物注重逻辑和客观事实，他们在做决策时通常会权衡利弊并寻求最优解。这类人物往往不容易被情感左右，而是以冷静、理智的态度面对问题。在小说中，理性型人物的性格特点常常通过他们的冷静分析、严谨思考、注重实际等方面展现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性型人物则更注重情感和直觉，他们在做决策时可能会受到情感因素的影响。这类人物通常具有较强的同情心和想象力，能够更深入地理解他人的感受。在小说中，感性型人物的性格特点往往通过他们的善解人意、情感丰富、富有同情心等方面表现出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感性型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理性型与感性型性格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单一型人物的性格特点比较单一和明确，他们的行为和决策往往容易预测和理解。这类人物在小说中通常扮演着某一特定类型的角色，如忠诚的朋友、勇敢的战士等。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型人物的性格则比较复杂和多样，他们可能同时具有多种不同的性格特点。这类人物在小说中往往更具有深度和魅力，因为他们的性格中包含了更多的矛盾和冲突。复合型人物的性格特点需要通过他们的言行举止、内心独白以及与其他人物的互动等方面来综合展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单一型与复合型性格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孤独型人物往往与世隔绝，独来独往，他们可能有着独特的兴趣爱好或者深刻的内心世界。这类人物在小说中的性格特点通常通过他们的孤独感、对社会的疏离感以及独特的思考方式等方面表现出来。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型人物具有极强的信念和原则性，他们一旦认定了某件事情就很难改变。这类人物在小说中的性格特点往往通过他们的坚定信念、不易妥协以及独特的价值观等方面表现出来。同时，他们的言行举止也可能显得比较固执和难以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裂型人物具有多重人格或者矛盾的性格特点，他们可能在不同的情境下表现出截然不同的行为和态度。这类人物在小说中的性格特点需要通过他们的矛盾行为、内心挣扎以及人格转换等方面来综合展现。这种性格类型的人物往往具有极高的复杂性和不可预测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分裂型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其他特殊类型性格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言行举止与性格关系分析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正面人物形象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内心与外在表现相符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价值观的体现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言行一致性体现真诚善良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言行一致的人物，其内心世界和外在表现是相符的，他们不会说谎或伪装自己，而是真实地展现自己的情感和想法。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这种言行一致性也体现了人物的价值观，他们坚守自己的信仰和原则，不会为了个人利益而违背自己的良心。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在小说中，言行一致的人物往往被塑造为正面形象，他们的言语和行为都表现出真诚和善良，这种一致性使得读者更容易对他们产生好感和信任。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言行矛盾揭示复杂内心世界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这种言行矛盾也是深层次心理活动的反映，它可能揭示了人物内心的恐惧、不安或自我欺骗等心理状态。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深层次心理活动的反映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在小说中，有些人物的言行之间存在矛盾，这种矛盾揭示了他们内心的复杂性和挣扎。他们可能同时面临着多种情感和利益的冲突，导致他们无法做出明确的选择。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内心挣扎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言行矛盾的人物往往具有多重性格，他们在不同的情境下会表现出不同的特点，这使得他们的形象更加立体和丰富。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多重性格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情感状态的体现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行为模式的解读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在小说中，人物的习惯性动作往往反映了他们的个性特征。例如，有些人习惯性地摸鼻子或挠头，这些动作可能暗示着他们的不安或焦虑。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习惯性动作也可能体现人物的情感状态。例如，一个经常微笑的人可能是一个乐观开朗的人，而一个经常皱眉的人则可能是一个多愁善感的人。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通过对人物习惯性动作的解读，读者可以更深入地了解人物的内心世界和行为模式，从而更好地理解他们的性格和命运。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习惯性动作反映个性特征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https://d.book118.com/997000002066006044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2024-09-18T21:41:01.022</cp:lastPrinted>
  <dcterms:created xsi:type="dcterms:W3CDTF">2024-09-18T13:41:01Z</dcterms:created>
  <dcterms:modified xsi:type="dcterms:W3CDTF">2024-09-18T13:41:03Z</dcterms:modified>
</cp:coreProperties>
</file>