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89F3CA-192F-420E-8C7C-0F362667A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D7E8B-E239-4782-B4B1-7752EAA99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866AD3-FA82-4E55-B964-06A2C2839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91F021-68DC-47EF-AE57-FF56FB23D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8DE24E-ED1A-48C4-AC36-8BBD401056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878BF5-CE1F-4F7E-BE28-2AF0527BE1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2811EB-9079-46F0-9E14-1873348571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CFD1D-9CA4-4C36-9F35-84DCD1034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487377-BAB1-46A0-ADC7-FE9EB4EC7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33B55-2D8A-4377-8E37-7DB5DE012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ACDDF-DDEF-4DEA-8B92-17C7F0EFE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0211003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《双功率镇流器》课件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双功率镇流器概述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双功率镇流器的设计与制造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双功率镇流器的优势与局限性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双功率镇流器的应用实例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双功率镇流器的未来发展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双功率镇流器概述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双功率镇流器是一种特殊的电子设备，具有双功率输出特性，可以根据需要自动或手动切换功率模式。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功率镇流器是一种电子设备，它具有两个不同的功率输出模式，可以根据实际需求进行自动或手动切换。这种设备通常用于照明和显示领域，可以根据不同的应用场景和需求提供合适的功率输出，以达到更好的使用效果和节能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双功率镇流器通过电子控制技术实现功率的自动或手动切换，其工作原理涉及电路控制和电子元件的协同工作。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双功率镇流器的工作原理主要是通过电子控制技术来实现功率的自动或手动切换。它内部包含电路控制和电子元件，通过接收输入信号或指令，控制电路会驱动电子元件工作，从而实现功率的切换。在切换过程中，电路控制和电子元件的协同工作至关重要，以确保设备的稳定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双功率镇流器广泛应用于照明和显示领域，如LED灯具、液晶显示器等，以提高能效和满足不同场景的需求。</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双功率镇流器作为一种具有双功率输出特性的电子设备，其应用领域非常广泛。在照明领域，它可以用于LED灯具，根据不同的照明需求自动或手动调节亮度，从而达到节能和舒适的照明效果。在显示领域，它可以用于液晶显示器，根据显示内容的不同自动或手动调节亮度，以提高显示效果和降低能耗。此外，双功率镇流器还可以应用于其他需要双功率输出的场景，以满足不同领域的需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双功率镇流器的设计与制造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96" r="1669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明确双功率镇流器的功能需求和应用场景，进行市场调研和用户需求分析。</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需求分析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根据需求分析，制定双功率镇流器的整体设计方案，包括电路设计、外观设计、散热设计等。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方案设计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对双功率镇流器的各个部分进行详细设计，包括电子元件布局、电路板布线、机械结构等。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详细设计</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通过仿真测试、样机测试等方式，对双功率镇流器的设计进行验证，确保设计符合要求。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设计验证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626" b="146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制造工艺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电路板制造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根据设计图纸，制造双功率镇流器的电路板，包括PCB板制作、电子元件焊接等。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机械加工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根据设计图纸，对双功率镇流器的外壳和其他机械部件进行加工，确保尺寸和形状符合要求。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组装与调试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将电路板和机械部件组装在一起，进行系统调试和功能测试，确保双功率镇流器性能稳定、符合设计要求。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选择符合性能要求的电子元件，如电阻、电容、电感等，确保双功率镇流器的电气性能稳定可靠。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电子元件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绝缘材料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312" r="1931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导热材料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139" r="1713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选择具有良好绝缘性能的材料，如PC材料、陶瓷等，确保双功率镇流器的电气安全性能。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选择具有良好导热性能的材料，如铜、铝等，确保双功率镇流器的散热性能良好。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双功率镇流器的优势与局限性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https://d.book118.com/997002110031006041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2024-09-13T21:11:47.113</cp:lastPrinted>
  <dcterms:created xsi:type="dcterms:W3CDTF">2024-09-13T13:11:47Z</dcterms:created>
  <dcterms:modified xsi:type="dcterms:W3CDTF">2024-09-13T13:11:49Z</dcterms:modified>
</cp:coreProperties>
</file>