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CE12C-01AA-47E4-A3A7-FE4A208AE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BC7FB-AFEB-4DA5-88AD-A7FFA329E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028B3-3F69-4007-8CB5-88573C29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61FEA-5273-4958-8B13-0DF82733D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35624-1A57-4869-B417-AF72BDE58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5706C-C24E-4263-9B01-4A84C3E41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8BD83-3AFB-468F-A540-774117612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0A30B-5FCC-4121-B2CF-E0106A503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3EC61-23B0-41AE-AA6A-9BF337161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8A1DA-C591-4AA4-A278-CBCAABEB4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1BB14-2BE8-4067-9637-8151F8266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0301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组织心理健康教育主题班会教案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组织心理健康教育主题班会的步骤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心理健康教育主题班会的具体内容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实施心理健康教育主题班会的注意事项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随着社会竞争日益激烈，青少年面临的学习、生活压力逐渐增大，导致心理问题增多。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部分家庭在教育孩子时，过于注重成绩，忽视孩子的心理健康和情感需求。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学校在心理健康教育方面存在一定程度的缺失，学生缺乏必要的心理知识和应对能力。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通过心理健康教育，帮助学生树立正确的心理健康观念，增强心理素质。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通过提前介入和干预，预防学生出现心理问题和行为问题。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加强家校合作，形成教育合力，共同关注学生心理健康。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促进家庭、学校和社会共同参与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心理健康教育有助于培养学生的自我认知、情绪管理、人际交往等能力，促进学生全面发展。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250" r="92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加强心理健康教育能够提高学校整体教育质量，为学生的成长和发展奠定坚实基础。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提高学校教育质量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良好的心理素质是社会进步的重要支撑，加强心理健康教育有助于培养具有良好心理素质的公民。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心理健康影响学生的社会适应能力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心理健康的学生能够更好地适应环境和社会变化，建立良好的人际关系，应对压力和挫折。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心理健康影响学生的认知能力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心理健康的学生更容易集中注意力，提高学习效率，同时能够更好地处理信息，做出正确的决策。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心理健康影响学生的情绪调节能力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心理健康的学生能够更好地调节自己的情绪，减少焦虑、抑郁等负面情绪的影响，保持积极乐观的心态。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心理健康对学生成长的影响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帮助学生树立正确的心理健康观念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通过心理健康教育，学生可以了解心理健康的重要性，树立正确的心理健康观念，提高自我认知和自我调节能力。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增强学生的心理素质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心理健康教育可以帮助学生增强心理素质，提高应对压力和挫折的能力，培养学生的自信心和适应能力。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心理健康教育可以预防心理问题的发生，及时发现和解决学生的心理问题，促进学生健康成长。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心理健康教育对学生发展的作用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心理健康教育的实施途径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开设心理健康教育课程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学校可以开设心理健康教育课程，系统地传授心理健康知识，帮助学生树立正确的心理健康观念。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组织主题班会活动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班主任可以组织主题班会活动，针对学生普遍存在的心理问题展开讨论和引导，提高学生的自我认知和自我调节能力。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开展心理咨询和辅导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学校可以设立心理咨询中心，为学生提供心理咨询和辅导服务，帮助学生解决个人心理问题，增强心理素质。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组织心理健康教育主题班会的步骤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总结词：明确性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详细描述：在组织心理健康教育主题班会前，需要明确班会的主题和目标。主题应与心理健康教育相关，目标则要具体、可操作，如提高学生的自我认知、培养学生的情绪管理能力等。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确定班会主题和目标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总结词：丰富性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详细描述：根据班会的主题和目标，设计多样化的内容和形式，如讲座、小组讨论、角色扮演、互动游戏等，确保班会的趣味性和教育性。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设计班会内容和形式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总结词：充分性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详细描述：为班会准备充足的资源和材料，包括课件、视频、案例、道具等，以确保班会的顺利进行。同时，也要注意资源的环保和可持续性。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准备班会资源和材料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总结词：合理性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详细描述：合理安排班会的时间和人员，确保班会的顺利进行。时间应选择对学生影响较小的时间段，人员则要包括教师、学生以及其他可能的参与者。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安排班会时间和人员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总结词：有效性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详细描述：在实施班会过程中，要注重学生的参与度和互动性，确保班会的有效性。同时，也要在班会结束后及时总结反馈，对班会的成果进行评估和反思，以便改进和完善下一次的班会。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实施班会和总结反馈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https://d.book118.com/997003010012006044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2024-09-18T03:51:42.775</cp:lastPrinted>
  <dcterms:created xsi:type="dcterms:W3CDTF">2024-09-17T19:51:42Z</dcterms:created>
  <dcterms:modified xsi:type="dcterms:W3CDTF">2024-09-17T19:51:44Z</dcterms:modified>
</cp:coreProperties>
</file>