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5568F-A7CA-4443-A7AC-2387FBD12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0941B-0A0A-4BFA-A546-27DCA895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E93CA-4224-4143-9ED8-BB1199E92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972D6-C5FE-4D00-AD60-33D9D614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5F08B-86DE-4EB5-94BE-A67F58BE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6FEC0-9DBF-468E-935D-398D30321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21B3B-8D85-4E82-986D-17D8446B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2F7AF-C80D-417C-911A-F58774427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52EC6-FFAD-4EF9-80AC-1CCC2374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59676-0FEB-4BAC-A4A0-F0FFFF55D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FA32C-EBCA-4605-923B-39BD650AD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03114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母婴营养品简介介绍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母婴营养品的主要成分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母婴营养品的功效与作用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母婴营养品的选购与使用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母婴营养品的品牌与市场分析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母婴营养品是指专为孕产妇和婴幼儿设计的营养补充品，旨在满足其特殊的营养需求。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根据适用人群和功能，母婴营养品可分为孕妇营养品、哺乳期营养品、婴幼儿营养品等。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满足特殊营养需求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孕产妇和婴幼儿在生理和生长发育上有特殊需求，母婴营养品能够提供所需的营养素，帮助维持健康。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预防营养不良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孕产妇和婴幼儿在某些情况下可能存在营养不良的风险，如早产儿、低出生体重儿等，母婴营养品有助于预防和改善营养不良。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提高生育质量和儿童智力发育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合理使用母婴营养品有助于提高生育质量，促进儿童智力发育。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母婴营养品的重要性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目前，市场上已经出现了许多品牌和类型的母婴营养品，满足了不同需求的人群。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母婴营养品的起源可以追溯到古代，如中国的“月子酒”等传统食品。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随着人们对母婴营养需求的深入了解和科学技术的进步，现代母婴营养品逐渐发展起来。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母婴营养品的发展历程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母婴营养品的主要成分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蛋白质是构成人体组织的基本物质，对于母婴来说尤为重要。母婴营养品中的蛋白质有助于胎儿的生长发育和母体的健康维护。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蛋白质来源：母婴营养品中的蛋白质主要来源于牛奶、大豆、鸡蛋等优质蛋白质来源，同时也会添加一些氨基酸、短肽等易吸收的形式，以利于母婴吸收。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脂肪是母婴能量来源的重要物质，也是胎儿脑部发育的重要营养素。母婴营养品中的脂肪可以提供必需脂肪酸，如亚油酸、α-亚麻酸等。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脂肪来源：母婴营养品中的脂肪主要来源于植物油、鱼油等，这些来源可以提供丰富的必需脂肪酸，满足母婴的营养需求。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碳水化合物是母婴能量来源的主要物质，也是胎儿发育所需的重要营养素。母婴营养品中的碳水化合物主要来源于葡萄糖、果糖等单糖和低聚糖。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碳水化合物来源：母婴营养品中的碳水化合物主要来源于水果、蔬菜、谷物等天然食材，这些来源可以提供丰富的膳食纤维和维生素等营养素。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维生素是维持人体正常生理功能所必需的一类有机物质，对于母婴来说尤为重要。母婴营养品中的维生素可以提供必需的维生素，如维生素A、维生素D、维生素E等。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维生素来源：母婴营养品中的维生素主要来源于天然食材，如水果、蔬菜、谷物等，同时也添加一些合成维生素，以满足母婴的营养需求。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矿物质是构成人体组织和维持正常生理功能所必需的无机物质，对于母婴来说尤为重要。母婴营养品中的矿物质可以提供必需的矿物质，如钙、铁、锌等。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矿物质来源：母婴营养品中的矿物质主要来源于天然食材，如牛奶、鸡蛋、海带等，这些来源可以提供丰富的矿物质，满足母婴的营养需求。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其他营养成分包括膳食纤维、益生菌、益生元等，这些成分有助于维护肠道健康和免疫力的提高。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其他成分来源：膳食纤维和益生菌主要来源于水果、蔬菜、全谷类食物等天然食材，而益生元则主要来源于低聚糖等合成物质。这些成分可以促进肠道微生物平衡和免疫力的提高，对母婴健康有积极的影响。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其他营养成分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母婴营养品的功效与作用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https://d.book118.com/997003114115006050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2024-09-23T04:15:05.863</cp:lastPrinted>
  <dcterms:created xsi:type="dcterms:W3CDTF">2024-09-22T20:15:05Z</dcterms:created>
  <dcterms:modified xsi:type="dcterms:W3CDTF">2024-09-22T20:15:08Z</dcterms:modified>
</cp:coreProperties>
</file>