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CE05D-630F-4EEC-B3FF-B3156084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13E9D-B7CA-4A01-AEF2-6D0A20FCE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F5399-A9C8-48C9-A1B0-EFCB0E881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27EA8-378D-4030-9BEE-15258A585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96FCA-1665-4558-B04C-B70619D73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53172-7E7C-4CAB-A7CB-83B69689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953C0-01C1-4A1A-9F14-566445F6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75F32-9612-42B8-8458-4FAB06FA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C0AE4-E2BB-4C46-9D3A-D082F87E1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EA731-AAFC-4138-BEAF-372EA91E4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EAFEF-459B-43B8-8486-5CEEB99C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1012016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采购工作的年度总结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采购工作年度回顾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采购工作亮点与成就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采购工作改进与优化建议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未来采购工作展望与计划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对过去一年的采购工作进行全面的梳理和回顾，总结成绩和经验。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回顾采购工作成果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分析采购工作不足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深入剖析采购工作中存在的问题和不足，提出改进措施。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结合公司战略和市场趋势，明确采购工作未来的发展方向和目标。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分析供应商的选择、评估、合作和风险管理等方面的情况。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阐述年度采购计划的制定和执行情况，包括采购物品的种类、数量、价格等。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采购部门工作概况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介绍采购部门的人员构成、工作职责和主要业绩。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采购成本控制与效益分析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探讨采购成本的控制方法、采购效益的评估以及成本节约的成果。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采购流程优化与改进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总结采购流程的优化措施，提高采购效率和透明度。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采购工作年度回顾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根据公司的业务需求和市场变化，制定了全面、准确的采购计划，确保了采购活动的顺利进行。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对采购计划的执行情况进行实时跟踪和监控，确保采购活动的按时完成。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采购执行跟踪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对采购数据进行了深入的分析和挖掘，为公司的决策提供了有力的支持。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采购数据分析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通过严格的供应商筛选和评估程序，选择了一批优质的供应商，确保了采购物品的质量和交货期。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与供应商建立了长期稳定的合作关系，实现了双方互利共赢。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对供应商的绩效进行了定期的评估，及时发现了供应商存在的问题并进行了改进。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68" r="209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采购预算制定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根据公司的财务状况和市场行情，制定了合理的采购预算，确保了采购活动的经济性。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对采购成本进行了详细的分析和核算，找出了成本控制的潜力和空间。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采购成本控制措施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采取了一系列有效的成本控制措施，如集中采购、长期协议等，降低了采购成本。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交货期管理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对供应商的交货期进行了严格的管理和监控，确保了采购物品的及时供应。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质量与交货期问题处理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对出现的质量和交货期问题进行了及时的处理和解决，避免了对公司的生产和运营造成影响。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建立了完善的采购质量控制体系，确保了采购物品的质量符合公司的要求。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542" r="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采购质量与交货期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采购工作亮点与成就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利用电子商务平台进行在线采购，简化了采购流程，提高了采购透明度和便捷性。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通过集中采购模式，实现了规模化采购，降低了采购成本，提高了采购效率。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框架协议采购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与优质供应商签订长期合作协议，确保稳定供应和价格优惠，减少了重复招标和谈判的成本。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2" b="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833" b="14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83" b="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创新采购模式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建立了完善的供应商评估体系，对供应商进行全面、客观的评估，确保选择到优质、可靠的供应商。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积极培育和发展有潜力的供应商，通过技术支持、资金扶持等方式，提高供应商的整体实力和服务水平。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供应商培育与发展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加强与供应商的沟通与协作，推动供应链上下游企业之间的协同合作，实现资源共享和互利共赢。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优化供应商结构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对采购流程进行全面梳理和优化，减少不必要的环节和繁琐的手续，提高采购效率。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利用信息技术手段，实现采购业务的电子化、自动化和智能化管理，提高采购工作效率和质量。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采购信息化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加强采购团队建设，提高团队成员的专业素质和业务能力，为提升采购效率提供有力保障。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采购团队建设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提升采购效率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采购谈判与议价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加强采购谈判和议价能力，争取更优惠的价格和条款，降低采购成本支出。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通过精细化管理和成本分析，有效控制采购成本，实现采购节支目标。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根据市场变化和企业需求，灵活调整采购策略，寻求更优质、更经济的采购方案。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实现采购节支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https://d.book118.com/997010120160006034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2024-09-08T23:22:20.812</cp:lastPrinted>
  <dcterms:created xsi:type="dcterms:W3CDTF">2024-09-08T15:22:20Z</dcterms:created>
  <dcterms:modified xsi:type="dcterms:W3CDTF">2024-09-08T15:22:23Z</dcterms:modified>
</cp:coreProperties>
</file>