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81DC6-7C72-4132-A889-1095EAA0B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A92580-7175-4067-9857-DC385A539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0F1A51-63BE-49C3-9078-6BF9F0FD1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45DBD5-AF16-4285-9910-4C6F361B13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4201FF-F79C-4FA0-8079-187E36C59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1620B1-D0C6-4AD5-94C3-003570FE1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A7D16A-13ED-45C8-8D64-2B124E9E0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403DA8-294C-451F-B8B3-6F422D224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362A5F-ED3F-41E7-8FBB-6B9B46BCB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E08A39-2DC2-4F36-9CA5-BD3ACA24E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BC8CBD-396E-4DD7-8F93-495D0C7AB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01511610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颜色词的发展演变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颜色词的起源与早期发展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颜色词的演变过程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颜色词的语义变化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颜色词的语法变化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颜色词的文化内涵与象征意义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71" r="177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颜色词是描述事物各种颜色的词汇，是语言中对视觉感知的抽象表达。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根据描述颜色的方式和特点，颜色词可分为基本颜色词、亮度颜色词、饱和度颜色词等。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颜色词是对颜色的抽象概括，不直接对应具体颜色。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抽象性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不同文化背景下的颜色词可能具有不同的内涵和象征意义。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同一颜色词在不同语境中可能具有不同的含义。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多义性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颜色词的特点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普遍性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颜色词在语言中的地位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各种语言中普遍存在描述颜色的词汇。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颜色词在语言交流中发挥着重要作用，是人们表达视觉感知和情感体验的重要手段。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随着语言和文化的发展，颜色词不断演变和丰富。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颜色词的起源与早期发展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人类对颜色的感知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颜色词起源于人类对周围环境中颜色的感知和区分，随着认知能力的发展，人们开始用语言描述和表达不同的颜色。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文化与社会的影响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不同文化和社会背景对颜色词的起源和发展产生了重要影响，比如不同文明对颜色的偏好和象征意义。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40" r="194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起源背景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以自然物为参照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早期的颜色词往往以自然物为参照，比如“红色”可能来源于红赭石或红葡萄的颜色。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词汇数量有限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早期颜色词的数量相对较少，人们主要使用一些基本的颜色词汇来描述周围的颜色。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语义模糊性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由于词汇数量的限制和认知能力的局限，早期颜色词的语义往往比较模糊，一个颜色词可能涵盖多种相似的颜色。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早期颜色词的特点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294" b="429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古希腊和古罗马文明中，颜色词的发展较为成熟，出现了许多描述不同颜色和色彩细微差别的词汇。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古希腊和古罗马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古印度文明中的颜色词与宗教和哲学密切相关，比如“红色”在印度教中象征着纯洁和力量。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古印度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古埃及文明中的颜色词多与日常生活和宗教信仰相关，比如“白色”象征着纯洁和神圣。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古埃及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古中国文明中的颜色词具有丰富的文化内涵和象征意义，比如“黄色”在中国传统文化中象征着皇权和尊贵。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古中国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古代文明中的颜色词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颜色词的演变过程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初始阶段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颜色词最初是基于人们对自然界中颜色的直观感受而产生的，如“红”、“黄”、“蓝”等。这些词汇往往与具体的事物相关联，表达相对模糊的颜色概念。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8394" r="28394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随着社会的进步和文化的交流，人们开始更加细致地描述颜色，出现了诸如“朱红”、“鹅黄”、“天蓝”等更为具体的颜色词。这些词汇不仅丰富了语言，也反映了人们对颜色的认知逐渐深入。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到了近代，颜色词的发展趋于成熟，形成了相对稳定的词汇体系。人们不仅可以用颜色词来描述物体的颜色，还可以用它们来表达情感、象征意义等更为抽象的概念。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古代到近代的演变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257991" y="1574521"/>
            <a:ext cx="859155" cy="624840"/>
            <a:chOff x="5257991" y="1574521"/>
            <a:chExt cx="859155" cy="624840"/>
          </a:xfrm>
        </p:grpSpPr>
        <p:sp>
          <p:nvSpPr>
            <p:cNvPr id="6" name="TextBox 6"/>
            <p:cNvSpPr txBox="1"/>
            <p:nvPr/>
          </p:nvSpPr>
          <p:spPr>
            <a:xfrm>
              <a:off x="5257991" y="1574521"/>
              <a:ext cx="8591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257991" y="3286601"/>
            <a:ext cx="935355" cy="624840"/>
            <a:chOff x="5257991" y="3286601"/>
            <a:chExt cx="935355" cy="624840"/>
          </a:xfrm>
        </p:grpSpPr>
        <p:sp>
          <p:nvSpPr>
            <p:cNvPr id="11" name="TextBox 11"/>
            <p:cNvSpPr txBox="1"/>
            <p:nvPr/>
          </p:nvSpPr>
          <p:spPr>
            <a:xfrm>
              <a:off x="5257991" y="3286601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257991" y="5005674"/>
            <a:ext cx="935355" cy="624840"/>
            <a:chOff x="5257991" y="5005674"/>
            <a:chExt cx="935355" cy="624840"/>
          </a:xfrm>
        </p:grpSpPr>
        <p:sp>
          <p:nvSpPr>
            <p:cNvPr id="16" name="TextBox 16"/>
            <p:cNvSpPr txBox="1"/>
            <p:nvPr/>
          </p:nvSpPr>
          <p:spPr>
            <a:xfrm>
              <a:off x="5257991" y="5005674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542983" y="1171423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科学化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42983" y="1511132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随着科学的发展，尤其是色彩学的兴起，人们对颜色的认知变得更加科学化和精确化。现代颜色词往往基于色彩学的理论，能够准确地描述颜色的各种属性，如“色相”、“饱和度”、“明度”等。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42983" y="2934249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42983" y="3273958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全球化的背景下，颜色词的演变也呈现出国际化的趋势。许多颜色词在不同的语言中有着相似的表达，反映了人类对颜色的普遍认知。同时，一些国际通用的颜色标准，如PANTONE色卡等，也促进了颜色词的国际交流和传播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42983" y="4626808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42983" y="4966517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现代社会的多样性和包容性也体现在颜色词的演变上。人们不仅可以使用传统的颜色词，还可以创造新的词汇来描述新兴的颜色和色彩现象，如“网红色”、“莫兰迪色系”等。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近代到现代的演变</a:t>
              </a:r>
            </a:p>
          </p:txBody>
        </p:sp>
      </p:grpSp>
      <p:sp>
        <p:nvSpPr>
          <p:cNvPr id="45" name="AutoShape 45"/>
          <p:cNvSpPr/>
          <p:nvPr/>
        </p:nvSpPr>
        <p:spPr>
          <a:xfrm>
            <a:off x="1199617" y="2591922"/>
            <a:ext cx="2395784" cy="2042488"/>
          </a:xfrm>
          <a:prstGeom prst="hexagon">
            <a:avLst>
              <a:gd name="adj" fmla="val 25000"/>
              <a:gd name="vf" fmla="val 115470"/>
            </a:avLst>
          </a:prstGeom>
          <a:noFill/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0FFD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1961410" y="3129442"/>
            <a:ext cx="872198" cy="872198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文化差异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不同的文化背景和社会环境对颜色词的演变产生了深远的影响。例如，在中国文化中，“红色”常常与喜庆、吉祥等正面意义相关联；而在西方文化中，“红色”则可能象征着危险、激情等更为复杂的概念。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语言特点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不同语言的特点也影响了颜色词的演变。有些语言中的颜色词非常丰富和细腻，能够准确地描述各种微妙的颜色变化；而有些语言中的颜色词则相对简单和粗略，更注重实用性和功能性。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历史传承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历史传承也是影响不同文化背景下颜色词演变的重要因素。一些古老的颜色词可能在现代社会中已经失去了原有的意义和功能，但在某些特定的文化或领域中仍然被保留和使用。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不同文化背景下的颜色词演变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颜色词的语义变化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语义扩展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颜色词从具体颜色扩展到抽象概念，如“红色”从指具体红色物体扩展到象征革命、激情等抽象概念。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语义缩小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颜色词的语义范围缩小，特指某一具体颜色或物体，如“青色”在古代指多种颜色，现代多指蓝绿色。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语义扩展与缩小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https://d.book118.com/997015116101006042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2024-09-15T18:32:53.369</cp:lastPrinted>
  <dcterms:created xsi:type="dcterms:W3CDTF">2024-09-15T10:32:53Z</dcterms:created>
  <dcterms:modified xsi:type="dcterms:W3CDTF">2024-09-15T10:32:55Z</dcterms:modified>
</cp:coreProperties>
</file>