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456A0-4AF8-42D3-B6CE-D6978BA05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CCD93-700E-411C-9078-9AAF738C6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29D8D-0F61-4A30-9A73-ADCE97204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CCBA3-A8D2-44D6-B964-66607302F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9EB1B4-661B-4165-ACAA-38A284E2B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EA39B0-3546-4B37-B493-21A467787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E91917-5B02-4E2E-A72D-FC5D53F23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06969-F278-4880-A64E-227493A5F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C4296-B62D-4ED9-A482-D470B5116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9EC87-DA54-4077-B188-9148408B0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675D8-B066-459E-B45B-2148C9DBC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161001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质量管理的创新和市场拓展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质量管理创新理念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质量管理与市场拓展融合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随着市场竞争的加剧和消费者需求的多样化，传统的质量管理方法已无法满足企业的长期发展需求。因此，企业需要不断创新质量管理方法，提高产品质量和客户满意度，以保持竞争优势。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市场拓展是企业实现持续增长的关键环节。通过拓展新的市场领域、客户群体和销售渠道，企业可以扩大市场份额，提高品牌知名度，进而实现更高的盈利目标。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目前，许多企业已经建立了完善的质量管理体系，包括质量策划、质量控制、质量保证和质量改进等环节。这些体系在一定程度上确保了产品质量的稳定性和可靠性。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随着市场环境的不断变化和消费者需求的升级，企业面临着越来越多的质量管理挑战。例如，如何提高产品质量的一致性和稳定性、如何降低质量成本、如何快速响应市场变化等。这些挑战要求企业不断创新质量管理方法，以适应市场发展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质量管理创新理念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顾客满意度评价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建立有效的顾客满意度评价机制，定期收集和分析顾客反馈，针对问题和不足进行改进。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顾客关系管理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积极与顾客建立长期稳定的合作关系，提供个性化的服务和解决方案，增强顾客忠诚度和黏性。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顾客需求为中心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始终将顾客需求放在首位，通过深入了解顾客需求和期望，提供满足或超越顾客期望的产品和服务。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顾客导向理念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不断寻求过程改进的机会，消除浪费，提高效率，实现过程最优化。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鼓励和支持创新，通过新技术、新方法的应用推动质量管理的进步。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构建学习型组织，促进知识共享和经验交流，提升组织整体的学习能力和创新能力。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持续改进理念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培育积极的质量文化，使全员认识到质量管理的重要性，树立质量意识。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质量文化建设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提供全员的质量管理培训和教育，增强员工的质量素养和技能水平。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全员培训和教育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鼓励员工积极参与质量管理活动，建立激励机制，激发员工的积极性和创造性。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员工参与和激励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质量管理创新实践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对现有质量管理流程进行全面梳理，识别瓶颈和问题点。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基于流程梳理结果，对流程进行优化设计，提高流程效率和灵活性。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再造实施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通过引入新的技术、方法和工具，对流程进行再造，实现质量管理的转型升级。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流程优化与再造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引入自动化设备和控制系统，提高生产过程的稳定性和一致性，降低质量风险。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运用大数据、人工智能等技术，对质量数据进行深度挖掘和分析，为决策提供支持。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预测预警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建立智能预测模型，实现对质量问题的提前预警和快速响应。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目标共识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建立跨部门的质量管理目标，形成共同的质量价值观和责任感。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信息共享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打破部门间信息壁垒，实现质量信息的实时共享和沟通。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协同改进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鼓励跨部门合作，共同解决质量问题，推动持续改进和创新。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https://d.book118.com/997016100124006030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2024-09-02T09:00:04.665</cp:lastPrinted>
  <dcterms:created xsi:type="dcterms:W3CDTF">2024-09-02T01:00:04Z</dcterms:created>
  <dcterms:modified xsi:type="dcterms:W3CDTF">2024-09-02T01:00:06Z</dcterms:modified>
</cp:coreProperties>
</file>