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CF733D-6560-42A9-94EF-3E6E7975D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FF1660-1FE7-4F26-A6E4-08DD18F60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CCD0A5-7876-4F7E-B62A-0533A99B60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37EC67-74FA-41A1-9577-58E8E323D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3F1D33-8E5E-446E-BADE-3EF31051C6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C67A5E-7169-4A34-AEE6-8817D97D7A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7BA1EF-25AB-4896-9415-13FED51033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7634F3-5E4C-45B5-8AA9-1D158A04D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CD8DB7-B955-477F-868C-EC85FBA12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78E371-A695-4DBC-9D11-4E9DD2E80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3E75F-01AC-40DC-9FC2-B91C94B18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02000214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《计算机仿真教案》课件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计算机仿真概述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计算机仿真技术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计算机仿真实验设计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计算机仿真在工程领域的应用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计算机仿真软件介绍与操作指南</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计算机仿真课程总结与展望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计算机仿真概述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发展历程</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计算机仿真是指利用计算机技术来模拟实际系统或它的功能和本质的一系列方法。</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从20世纪50年代的模拟计算机仿真，到60年代的数字计算机仿真，再到70-80年代的系统仿真语言的出现，计算机仿真技术不断成熟和发展。</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计算机仿真的定义与发展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工程领域</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在航空航天、汽车、机械等工程领域，计算机仿真可用于设计验证、性能评估等。</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医学领域</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在医学教育和培训中，计算机仿真可用于模拟手术、疾病治疗等过程。</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军事领域</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计算机仿真在军事战略制定、作战模拟、武器系统研发等方面发挥重要作用。</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教育领域</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通过计算机仿真，可以创建虚拟实验室、模拟实践环境，帮助学生更好地理解和掌握知识。</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计算机仿真的应用领域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根据实际系统建立数学模型，描述系统的结构和行为。</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系统建模</a:t>
            </a: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将仿真结果以图形、图像等形式展现出来，便于分析和理解。</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Microsoft Yahei"/>
                <a:ea typeface="Microsoft Yahei"/>
                <a:cs typeface="Microsoft Yahei"/>
              </a:rPr>
              <a:t>数据可视化</a:t>
            </a: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设计适当的算法来解算模型，模拟系统的运行过程。</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仿真算法</a:t>
            </a: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通过与实际系统或实验数据的对比，验证仿真结果的准确性和可靠性。</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结果验证</a:t>
            </a: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计算机仿真的基本原理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计算机仿真技术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系统建模是通过对实际系统或它的本质的一系列形式化抽象，形成系统或它的本质的一系列形式化表示，即模型的过程。</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系统建模概念</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包括机理建模、辨识建模、混合建模等，每种方法都有其适用范围和优缺点。</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系统建模方法</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常用的系统建模工具有MATLAB/Simulink、Modelica、AMESim等，这些工具提供了丰富的库函数和模块，方便用户快速构建系统模型。</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系统建模工具</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系统建模技术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数值计算概念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数值计算是研究用计算机求解数学问题的数值方法及其理论的学科，是数学的一个分支。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数值计算方法分类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包括插值法、迭代法、有限差分法、有限元法等，每种方法都有其特定的应用场景和求解步骤。</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数值计算误差分析</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在数值计算中，由于计算机字长限制、舍入误差等因素，会导致计算结果存在误差。因此，需要对误差进行分析和控制，以保证计算结果的准确性和可靠性。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数值计算方法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数据可视化是一种将大量数据转化为视觉形式的过程，通过图形、图像等手段直观地展示数据特征和规律。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数据可视化概念</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包括散点图、折线图、柱状图、饼图等常见图表类型，以及热力图、树状图等复杂图表类型。每种图表类型都有其特定的使用场景和优缺点。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数据可视化方法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常用的数据可视化工具包括Excel、Tableau、Power BI等，这些工具提供了丰富的图表类型和交互功能，方便用户进行数据分析和可视化展示。</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数据可视化工具</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虚拟现实是一种可以创建和体验虚拟世界的计算机仿真系统，它利用计算机生成一种模拟环境，使用户沉浸到该环境中。</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包括桌面虚拟现实、沉浸式虚拟现实、增强现实等类型，每种类型都有其特定的实现方式和应用场景。</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在游戏娱乐、教育培训、工业设计等领域得到了广泛应用。例如，在游戏娱乐领域，虚拟现实技术可以提供更加真实的游戏体验；在教育培训领域，虚拟现实技术可以模拟真实场景进行实践操作训练；在工业设计领域，虚拟现实技术可以进行产品原型设计和测试等。</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虚拟现实概念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虚拟现实技术分类</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虚拟现实技术应用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计算机仿真实验设计</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掌握计算机仿真基本原理和方法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通过实验，学生应能够理解和掌握计算机仿真的基本原理和方法，包括仿真算法、仿真模型构建、仿真数据分析和可视化等方面的知识。</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培养学生实践能力和创新思维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实验要求学生能够独立完成仿真实验的设计和实现，培养学生的实践能力和创新思维，提高学生分析问题和解决问题的能力。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加深对理论知识的理解</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通过实验，学生应能够加深对计算机仿真相关理论知识的理解，包括仿真模型的建立、仿真算法的实现、仿真数据的处理和分析等方面的知识。</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实验目的与要求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仿真原理介绍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简要介绍计算机仿真的基本原理，包括仿真模型、仿真算法、仿真数据等方面的知识。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实验步骤详解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详细阐述实验的操作步骤，包括仿真模型的构建、仿真算法的实现、仿真数据的处理和分析等方面的具体步骤和实现方法。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关键技术与难点解析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针对实验中的关键技术和难点进行解析，帮助学生更好地理解和掌握相关知识。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实验原理与步骤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https://d.book118.com/997020002141006041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2024-09-14T16:29:34.522</cp:lastPrinted>
  <dcterms:created xsi:type="dcterms:W3CDTF">2024-09-14T08:29:34Z</dcterms:created>
  <dcterms:modified xsi:type="dcterms:W3CDTF">2024-09-14T08:29:36Z</dcterms:modified>
</cp:coreProperties>
</file>