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A43FA-3402-45A3-B5FE-29D6FA5E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29B91-D4E3-4B8D-B549-7F0AE2FE6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4B55C-0B19-425C-9545-D36F1676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362FF-12EE-4C53-8EBB-0A8898667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46C10-9989-4EA4-BC34-9CA4D8659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0D041-2175-4DED-99A8-DD3B8CE4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23EE0-738A-4977-A6C9-B80136D6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8A296-E14F-46EC-BD6A-73C99631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0825E-8398-4EF0-A91B-EC9A457A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EEA52-200F-48B5-955B-4F4679A68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C6F06-63DE-4C6F-9149-3B622697D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20200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护理专业个人简介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荣誉与证书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个人评价与展望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900" b="14900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姓名：张晓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5345" b="1534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9124" r="1912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30054" r="30054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6500" r="26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3792" r="13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年龄：28岁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13800138000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手机号码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zhangxiao@example.com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大多数护理专业的本科生会选择在大学里攻读护理学学士学位。这个学位课程通常需要四年时间来完成，并为学生提供护理理论和实践的基础知识。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对于那些希望在护理领域深入研究和发展的学生，攻读护理学硕士学位是一个不错的选择。这个学位课程通常需要两年时间来完成，并注重培养学生的研究能力和高级护理技能。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对于那些希望在护理领域进行高级研究和教育的学者，攻读护理学博士学位是一个理想的选择。这个学位课程通常需要三年或更长时间来完成，并注重培养学生的科研能力和独立开展研究的能力。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某知名大学的护理学院，拥有悠久的历史和卓越的声誉，培养了众多优秀的护理人才。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大学名称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大学名称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大学名称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一所注重实践和创新的护理学院，为学生提供丰富的临床实践机会和先进的教学设施。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一所国际知名的护理学院，与多个国家和地区有合作交流项目，为学生提供广阔的国际视野。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毕业院校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81" r="226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185" b="141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主修课程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学习护理的基本理论、原则和技术，为后续的专业课程奠定基础。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通过模拟和实践的方式，培养学生的临床护理技能和应对突发状况的能力。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学习如何进行科学研究和文献评价，提高学生的科研能力。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学习护理伦理、法律和法规，培养学生的职业素养和法律意识。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护理学基础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护理研究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工作经历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某大型综合性医院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2019年3月至2019年8月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在护士长的指导下，负责协助医生进行日常诊疗工作，包括测量生命体征、记录病历、协助病人进行检查等。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通过实习，我深入了解了医院的运作流程，熟悉了护理工作的基本要求和规范，提高了自己的沟通能力和团队协作能力。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实习收获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某市第一中心医院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注册护士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工作单位与职位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https://d.book118.com/997020200120006045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2024-09-20T10:14:37.897</cp:lastPrinted>
  <dcterms:created xsi:type="dcterms:W3CDTF">2024-09-20T02:14:37Z</dcterms:created>
  <dcterms:modified xsi:type="dcterms:W3CDTF">2024-09-20T02:14:39Z</dcterms:modified>
</cp:coreProperties>
</file>