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1B10C-B5AE-44CE-9F14-24DC1AFE2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00C32-4785-4735-9E45-1A4B4D526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A417F-BA91-497B-8C66-1E7FD74B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A0F6A-6A6F-4B86-B281-7CB4A06C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78F73-8E91-4DD9-A412-8B4FE2DF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F7CA1-EE6E-47E7-A9EE-6DF17CA80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46EDD-9A79-4CB8-9D9B-F2ECF2B2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C796-6D3F-4AAF-A684-AF5AE300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63BE2-3931-4344-9038-9D5666B8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F2336-1ACF-4F03-B68A-54866E07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3CEBA-5D4D-4D92-87A3-54953F73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210222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心绞痛规范化治疗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心绞痛规范化治疗原则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心绞痛患者的生活方式管理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心绞痛的预防与预后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心绞痛规范化治疗的挑战与展望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心绞痛是由于冠状动脉供血不足，导致心肌缺血缺氧而引起的临床综合征。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稳定型心绞痛、不稳定型心绞痛、变异型心绞痛等。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" r="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冠状动脉粥样硬化、痉挛、栓塞等导致冠状动脉狭窄或闭塞。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心肌缺血缺氧，引起心肌代谢异常和心肌损伤。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心前区疼痛、胸闷、气短等症状，可伴随心律失常、心力衰竭等。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根据患者症状、体征、心电图和冠状动脉造影等检查结果进行诊断。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心绞痛规范化治疗原则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抗血小板聚集药物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硝酸酯类药物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他汀类药物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如阿司匹林，用于预防血栓形成，降低心绞痛发作风险。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如美托洛尔，用于降低心肌耗氧量，缓解心绞痛症状。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如硝酸甘油，用于扩张冠状动脉，增加心肌供血。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如阿托伐他汀，用于降低血脂，稳定斑块，预防心血管事件。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56" b="65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包括戒烟、限酒、合理饮食、适当运动等，有助于控制心绞痛危险因素。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如高血压、糖尿病和高血脂等，应积极治疗和控制，降低心绞痛发生风险。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针对焦虑、抑郁等心理问题，可采用心理疏导、认知行为疗法等手段，缓解患者心理压力。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对于心绞痛患者，可进行康复训练，包括有氧运动、力量训练等，提高患者生活质量。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心绞痛患者的生活方式管理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https://d.book118.com/997021022201006026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2024-09-01T08:32:33.458</cp:lastPrinted>
  <dcterms:created xsi:type="dcterms:W3CDTF">2024-09-01T00:32:33Z</dcterms:created>
  <dcterms:modified xsi:type="dcterms:W3CDTF">2024-09-01T00:32:35Z</dcterms:modified>
</cp:coreProperties>
</file>