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5F4B4-12ED-4319-B38B-DC135B60F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498C6-E7CC-4AAC-B26D-E18FB69AF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3F186-D8BC-4BDA-835E-DD787F258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20EE2-D570-4619-B383-C1BB4806F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1DBAF-E561-46A8-9530-0EF8FF7A7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D8C69F-9391-41E8-8A3C-4B9DF8E7A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E2871C-5F16-46E2-A10F-70011D43D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8C72C-8CD3-4D12-931C-EB9C97073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F9BB8-89BB-48C4-8D4C-15798DD0A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0656B-D268-4AC9-A846-564A2C386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219D2-D210-420B-B0CC-165DD3D37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2313506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微博受众群体分析报告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微博受众群体概述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微博受众群体分析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微博受众群体行为分析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微博受众群体心理分析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微博营销策略建议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本报告旨在深入分析微博的受众群体特征，包括用户年龄、性别、地域、职业等方面的分布情况，以及用户在使用微博时的行为偏好和兴趣点，为相关企业和个人提供有针对性的营销策略和建议。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社交媒体的快速发展，微博作为中国最大的社交媒体平台之一，拥有庞大的用户群体和广泛的影响力。了解微博受众群体的特征和行为习惯，对于企业和个人在微博上开展有效的营销和推广活动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本报告主要关注微博的受众群体特征和使用行为，包括用户基本属性、地域分布、职业特征、兴趣爱好等方面的分析。同时，报告还将对微博上的热门话题和趋势进行简要概述。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本报告采用多种分析方法，包括数据挖掘、统计分析、文本分析等，对微博用户数据和相关内容进行深入分析。同时，报告还将结合相关案例和专家观点，对分析结果进行解读和讨论。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微博受众群体概述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微博用户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指注册并使用微博平台的用户，包括个人用户和机构用户。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微博受众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指通过微博平台接收信息、参与互动以及受到微博内容影响的用户群体。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按地域划分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包括国内用户和海外用户，其中国内用户占据绝大多数。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按年龄划分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覆盖各个年龄段，以年轻人为主，尤其是90后和00后。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按职业划分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包括学生、白领、自由职业者等各个职业群体。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按兴趣划分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涵盖娱乐、科技、时尚、美食等各个领域。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微博受众群体覆盖面广，涉及不同地域、年龄、职业和兴趣爱好的用户。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微博平台强调用户之间的互动，受众群体之间通过评论、转发等方式进行交流。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微博内容更新速度快，受众群体能够及时获取最新的信息和动态。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微博内容涵盖多个领域，受众群体的需求和兴趣也呈现多样化特点。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微博受众群体分析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46岁及以上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占比约10%，以中老年群体为主。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36-45岁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占比约15%，主要是中年职场人士和商务人士。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26-35岁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占比约35%，是社会中坚力量，包括各行各业的专业人士。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18岁以下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占比约10%，主要是青少年学生群体。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18-25岁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占比约30%，以大学生和年轻白领为主。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占比约55%，略高于女性。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占比约45%，略低于男性。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一线城市（如北京、上海、广州、深圳等）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占比约30%，是微博受众群体最多的地区。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二线城市（如南京、杭州、成都、武汉等）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占比约25%，受众群体数量也相当可观。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三四线城市及以下地区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占比约45%，虽然单个城市受众数量较少，但总体数量庞大。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职业分布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白领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自由职业者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占比约30%，包括各行各业的公司职员和专业人士。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占比约10%，包括艺术家、作家、自由撰稿人等。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蓝领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占比约20%，主要是大学生和高中生。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占比约15%，主要是工人和服务行业从业人员。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占比约25%，包括退休人士、家庭主妇、无业人员等。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初中及以下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占比约20%，以学生和初入职场的年轻人为主。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高中/中专/职高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大专/本科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硕士及以上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占比约20%，主要是高学历的专业人士和学者。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占比约10%，主要是年龄较大的受众群体。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占比约50%，是微博受众群体中教育程度最高的群体。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教育程度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微博受众群体行为分析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https://d.book118.com/997023135065006053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2024-09-27T07:01:01.076</cp:lastPrinted>
  <dcterms:created xsi:type="dcterms:W3CDTF">2024-09-26T23:01:01Z</dcterms:created>
  <dcterms:modified xsi:type="dcterms:W3CDTF">2024-09-26T23:01:03Z</dcterms:modified>
</cp:coreProperties>
</file>