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7DF110-A5F8-4257-8901-6E86E7A73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0809FC-2AEB-47D7-A8AA-57D0BE631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7E3E13-D2E2-459C-A2ED-379A72B08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4558FB-EB77-494A-B2AC-ABA1591BF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C40805-CF31-4740-907B-3F7B7D920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75E50F-930B-46E5-A17C-0C601E291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34F7A6-EF37-4E54-9D0D-0D0124342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0EED60-6156-4FA8-B67A-573475424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883AB0-26AE-43EB-8ACD-B30296A27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5C50C2-14DC-4D8C-AFFF-37120FD9B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26C895-CEBC-4349-A17D-DE70F85A3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02420005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电商行业安全操作与防护措施示范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电商行业安全现状与挑战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安全操作规范与流程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防护措施与技术应用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应对网络攻击与防范策略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电商行业安全管理与培训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电商行业安全现状与挑战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电商行业安全现状分析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网络黑产利用电商平台漏洞进行恶意攻击，如钓鱼网站、恶意软件等，给用户和企业带来巨大损失。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恶意攻击频发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由于技术更新迅速和安全管理不足，电商平台常常存在安全漏洞，如跨站脚本攻击（XSS）、SQL注入等。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安全漏洞普遍存在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电商业务涉及大量用户敏感信息，如姓名、地址、电话号码等，一旦泄露将对用户隐私造成严重威胁。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数据泄露风险高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恶意竞争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竞争对手可能通过不正当手段进行攻击，如恶意下单、恶意评价等，扰乱市场秩序。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供应链风险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电商平台的供应链涉及多个环节，如物流、支付等，任一环节的安全问题都可能影响整个业务链的安全性。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网络攻击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包括DDoS攻击、CC攻击等，旨在通过大量无效请求拥塞服务器，导致服务不可用。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20" r="22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面临的主要威胁与挑战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要求电商平台加强网络安全管理，保障用户信息安全。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《网络安全法》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强调数据安全和隐私保护的重要性，对电商平台的数据处理和使用提出严格要求。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《数据安全法》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规定个人信息的收集、使用和处理必须遵循合法、正当、必要原则，保障用户隐私权益。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《个人信息保护法》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如PCI DSS（支付卡行业数据安全标准）等，对电商平台的支付安全等方面提出具体要求和规范。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其他行业标准和规范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法律法规与合规性要求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安全操作规范与流程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确保每个账户都是唯一的，采用强密码策略，并定期更换密码。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账户安全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使用二次验证、动态口令等方式提高登录安全性。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登录安全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根据岗位职责设定不同的账户权限，防止越权操作。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权限管理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账户与密码管理规范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在交易前对买家和卖家身份进行核实，确保交易的真实性。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交易确认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042" r="3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采用安全的支付方式，如第三方支付平台，确保资金安全。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与可靠的物流公司合作，确保货物在运输过程中的安全。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交易安全操作流程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对敏感信息进行加密处理，确保数据在传输和存储过程中的安全性。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000" r="14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750" r="147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数据加密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收集和使用用户数据时，需遵循相关法律法规，确保用户隐私不受侵犯。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隐私保护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定期对系统进行安全审计，及时发现并修复潜在的安全隐患。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安全审计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数据安全与隐私保护措施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防护措施与技术应用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防火墙配置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在电商系统的网络边界部署防火墙，根据安全策略控制进出网络的数据流，防止未经授权的访问和攻击。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入侵检测系统（IDS）配置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通过监控网络流量和事件，实时检测并报告潜在的入侵行为，以便及时采取应对措施。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防火墙与入侵检测系统配置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7076" r="3707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采用加密算法对敏感数据进行加密存储和传输，确保数据在存储和传输过程中的机密性和完整性。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数据加密技术应用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使用SSL/TLS等安全协议对传输的数据进行加密，防止数据在传输过程中被窃取或篡改。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传输安全技术应用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数据加密与传输安全技术应用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https://d.book118.com/997024200054006035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2024-09-09T18:56:19.618</cp:lastPrinted>
  <dcterms:created xsi:type="dcterms:W3CDTF">2024-09-09T10:56:19Z</dcterms:created>
  <dcterms:modified xsi:type="dcterms:W3CDTF">2024-09-09T10:56:21Z</dcterms:modified>
</cp:coreProperties>
</file>