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D18045-680A-4888-8654-6EDC825EDB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0FC601-3871-439C-85BB-9F742ED833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A10448-6CED-47E7-B761-CC8FF858C0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C1ED20-1599-4C61-83A7-0078E3ABE3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35B387-23EF-417A-8431-56D79D15D5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0BEC10-BA18-4217-B8EF-1092C904F0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A17784-4752-4A21-8C4D-68687CA926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5EC482-D84B-48ED-92BB-52D5BD955A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466CBC-89B7-4D8A-B915-B99228F361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766A85-90BD-4B2A-BBBA-2F5C69C9CA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431743-2613-42E4-A60F-4385119DE8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02600412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极客移动财务风险分析报告</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财务风险识别</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财务风险管理策略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财务风险管理效果评估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本报告旨在全面分析极客移动公司面临的财务风险，识别潜在风险点，提出应对策略，为管理层提供决策依据。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随着移动互联网行业的快速发展，极客移动公司面临的市场竞争日趋激烈，财务风险也日益凸显。因此，进行财务风险分析对于公司的稳健发展至关重要。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本报告将涵盖极客移动公司的投资、融资、经营和流动性等财务风险，以及风险识别、评估和控制等方面的内容。</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由于信息收集的局限性，本报告可能无法涵盖极客移动公司所有的财务风险。此外，市场环境的变化也可能影响报告的时效性。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限制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财务风险识别</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250" r="192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流动性风险是指企业无法按照合理的价格及时获得足够的现金来满足其短期债务和经营需求的风险。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极客移动可能面临流动性风险的情况包括资金链断裂、无法按时支付供应商款项、无法及时偿还短期债务等。这些情况可能导致公司经营受阻，甚至面临破产风险。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流动性风险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592" b="1359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信用风险是指借款方或债务人无法履行合同义务，导致企业无法按时收回债权或无法保证资产安全的风险。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极客移动可能面临信用风险的情况包括客户拖欠款项、合作伙伴违约等。这些情况可能导致公司无法按时收回资金，影响经营效率和财务状况。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信用风险</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500" r="55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市场风险是指因市场价格波动、汇率变化等因素导致企业资产价值下降或经营收入减少的风险。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极客移动可能面临的市场风险包括竞争对手降价、产品需求下降、汇率波动等。这些情况可能导致公司市场份额下降，利润下滑，甚至面临亏损风险。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操作风险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操作风险是指因企业内部管理不善、人为错误或系统故障等因素导致损失的风险。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极客移动可能面临的操作风险包括内部腐败、员工欺诈、信息系统故障等。这些情况可能导致公司资产流失，业务中断，甚至面临法律诉讼和声誉损失。</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财务风险管理策略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https://d.book118.com/997026004122006034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2024-09-08T15:03:07.932</cp:lastPrinted>
  <dcterms:created xsi:type="dcterms:W3CDTF">2024-09-08T07:03:07Z</dcterms:created>
  <dcterms:modified xsi:type="dcterms:W3CDTF">2024-09-08T07:03:10Z</dcterms:modified>
</cp:coreProperties>
</file>