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commentAuthors.xml" ContentType="application/vnd.openxmlformats-officedocument.presentationml.commentAuthors+xml"/>
  <Override PartName="/ppt/comments/comment1.xml" ContentType="application/vnd.openxmlformats-officedocument.presentationml.comment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2"/>
    <p:sldMasterId id="2147483661" r:id="rId3"/>
    <p:sldMasterId id="2147483663" r:id="rId4"/>
    <p:sldMasterId id="2147483665" r:id="rId5"/>
    <p:sldMasterId id="2147483668" r:id="rId6"/>
    <p:sldMasterId id="2147483671" r:id="rId7"/>
    <p:sldMasterId id="2147483674" r:id="rId8"/>
  </p:sldMasterIdLst>
  <p:notesMasterIdLst>
    <p:notesMasterId r:id="rId9"/>
  </p:notesMasterIdLst>
  <p:sldIdLst>
    <p:sldId id="259" r:id="rId10"/>
    <p:sldId id="262" r:id="rId11"/>
    <p:sldId id="265" r:id="rId12"/>
    <p:sldId id="268" r:id="rId13"/>
    <p:sldId id="271" r:id="rId14"/>
    <p:sldId id="274" r:id="rId15"/>
    <p:sldId id="277" r:id="rId16"/>
    <p:sldId id="280" r:id="rId17"/>
    <p:sldId id="283" r:id="rId18"/>
    <p:sldId id="286" r:id="rId19"/>
    <p:sldId id="289" r:id="rId20"/>
    <p:sldId id="292" r:id="rId21"/>
    <p:sldId id="295" r:id="rId22"/>
    <p:sldId id="298" r:id="rId23"/>
    <p:sldId id="301" r:id="rId24"/>
    <p:sldId id="304" r:id="rId25"/>
    <p:sldId id="307" r:id="rId26"/>
    <p:sldId id="310" r:id="rId27"/>
    <p:sldId id="313" r:id="rId28"/>
    <p:sldId id="316" r:id="rId29"/>
    <p:sldId id="319" r:id="rId30"/>
    <p:sldId id="322" r:id="rId31"/>
    <p:sldId id="325" r:id="rId32"/>
    <p:sldId id="328" r:id="rId33"/>
    <p:sldId id="331" r:id="rId34"/>
    <p:sldId id="334" r:id="rId35"/>
    <p:sldId id="337" r:id="rId36"/>
    <p:sldId id="340" r:id="rId37"/>
    <p:sldId id="343" r:id="rId38"/>
    <p:sldId id="346" r:id="rId39"/>
    <p:sldId id="349" r:id="rId40"/>
    <p:sldId id="352" r:id="rId41"/>
    <p:sldId id="355" r:id="rId42"/>
    <p:sldId id="358" r:id="rId43"/>
    <p:sldId id="361" r:id="rId44"/>
    <p:sldId id="363" r:id="rId45"/>
  </p:sldIdLst>
  <p:sldSz cx="10080625" cy="5670550"/>
  <p:notesSz cx="6858000" cy="9144000"/>
  <p:custDataLst>
    <p:tags r:id="rId4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p="http://schemas.openxmlformats.org/presentationml/2006/main">
  <p:cmAuthor id="0" name="DELL" initials="D" lastIdx="1" clrIdx="1"/>
</p:cmAuthorLst>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commentAuthors" Target="commentAuthors.xml" /><Relationship Id="rId10" Type="http://schemas.openxmlformats.org/officeDocument/2006/relationships/slide" Target="slides/slide1.xml" /><Relationship Id="rId11" Type="http://schemas.openxmlformats.org/officeDocument/2006/relationships/slide" Target="slides/slide2.xml" /><Relationship Id="rId12" Type="http://schemas.openxmlformats.org/officeDocument/2006/relationships/slide" Target="slides/slide3.xml" /><Relationship Id="rId13" Type="http://schemas.openxmlformats.org/officeDocument/2006/relationships/slide" Target="slides/slide4.xml" /><Relationship Id="rId14" Type="http://schemas.openxmlformats.org/officeDocument/2006/relationships/slide" Target="slides/slide5.xml" /><Relationship Id="rId15" Type="http://schemas.openxmlformats.org/officeDocument/2006/relationships/slide" Target="slides/slide6.xml" /><Relationship Id="rId16" Type="http://schemas.openxmlformats.org/officeDocument/2006/relationships/slide" Target="slides/slide7.xml" /><Relationship Id="rId17" Type="http://schemas.openxmlformats.org/officeDocument/2006/relationships/slide" Target="slides/slide8.xml" /><Relationship Id="rId18" Type="http://schemas.openxmlformats.org/officeDocument/2006/relationships/slide" Target="slides/slide9.xml" /><Relationship Id="rId19" Type="http://schemas.openxmlformats.org/officeDocument/2006/relationships/slide" Target="slides/slide10.xml" /><Relationship Id="rId2" Type="http://schemas.openxmlformats.org/officeDocument/2006/relationships/slideMaster" Target="slideMasters/slideMaster1.xml" /><Relationship Id="rId20" Type="http://schemas.openxmlformats.org/officeDocument/2006/relationships/slide" Target="slides/slide11.xml" /><Relationship Id="rId21" Type="http://schemas.openxmlformats.org/officeDocument/2006/relationships/slide" Target="slides/slide12.xml" /><Relationship Id="rId22" Type="http://schemas.openxmlformats.org/officeDocument/2006/relationships/slide" Target="slides/slide13.xml" /><Relationship Id="rId23" Type="http://schemas.openxmlformats.org/officeDocument/2006/relationships/slide" Target="slides/slide14.xml" /><Relationship Id="rId24" Type="http://schemas.openxmlformats.org/officeDocument/2006/relationships/slide" Target="slides/slide15.xml" /><Relationship Id="rId25" Type="http://schemas.openxmlformats.org/officeDocument/2006/relationships/slide" Target="slides/slide16.xml" /><Relationship Id="rId26" Type="http://schemas.openxmlformats.org/officeDocument/2006/relationships/slide" Target="slides/slide17.xml" /><Relationship Id="rId27" Type="http://schemas.openxmlformats.org/officeDocument/2006/relationships/slide" Target="slides/slide18.xml" /><Relationship Id="rId28" Type="http://schemas.openxmlformats.org/officeDocument/2006/relationships/slide" Target="slides/slide19.xml" /><Relationship Id="rId29" Type="http://schemas.openxmlformats.org/officeDocument/2006/relationships/slide" Target="slides/slide20.xml" /><Relationship Id="rId3" Type="http://schemas.openxmlformats.org/officeDocument/2006/relationships/slideMaster" Target="slideMasters/slideMaster2.xml" /><Relationship Id="rId30" Type="http://schemas.openxmlformats.org/officeDocument/2006/relationships/slide" Target="slides/slide21.xml" /><Relationship Id="rId31" Type="http://schemas.openxmlformats.org/officeDocument/2006/relationships/slide" Target="slides/slide22.xml" /><Relationship Id="rId32" Type="http://schemas.openxmlformats.org/officeDocument/2006/relationships/slide" Target="slides/slide23.xml" /><Relationship Id="rId33" Type="http://schemas.openxmlformats.org/officeDocument/2006/relationships/slide" Target="slides/slide24.xml" /><Relationship Id="rId34" Type="http://schemas.openxmlformats.org/officeDocument/2006/relationships/slide" Target="slides/slide25.xml" /><Relationship Id="rId35" Type="http://schemas.openxmlformats.org/officeDocument/2006/relationships/slide" Target="slides/slide26.xml" /><Relationship Id="rId36" Type="http://schemas.openxmlformats.org/officeDocument/2006/relationships/slide" Target="slides/slide27.xml" /><Relationship Id="rId37" Type="http://schemas.openxmlformats.org/officeDocument/2006/relationships/slide" Target="slides/slide28.xml" /><Relationship Id="rId38" Type="http://schemas.openxmlformats.org/officeDocument/2006/relationships/slide" Target="slides/slide29.xml" /><Relationship Id="rId39" Type="http://schemas.openxmlformats.org/officeDocument/2006/relationships/slide" Target="slides/slide30.xml" /><Relationship Id="rId4" Type="http://schemas.openxmlformats.org/officeDocument/2006/relationships/slideMaster" Target="slideMasters/slideMaster3.xml" /><Relationship Id="rId40" Type="http://schemas.openxmlformats.org/officeDocument/2006/relationships/slide" Target="slides/slide31.xml" /><Relationship Id="rId41" Type="http://schemas.openxmlformats.org/officeDocument/2006/relationships/slide" Target="slides/slide32.xml" /><Relationship Id="rId42" Type="http://schemas.openxmlformats.org/officeDocument/2006/relationships/slide" Target="slides/slide33.xml" /><Relationship Id="rId43" Type="http://schemas.openxmlformats.org/officeDocument/2006/relationships/slide" Target="slides/slide34.xml" /><Relationship Id="rId44" Type="http://schemas.openxmlformats.org/officeDocument/2006/relationships/slide" Target="slides/slide35.xml" /><Relationship Id="rId45" Type="http://schemas.openxmlformats.org/officeDocument/2006/relationships/slide" Target="slides/slide36.xml" /><Relationship Id="rId46" Type="http://schemas.openxmlformats.org/officeDocument/2006/relationships/tags" Target="tags/tag4.xml" /><Relationship Id="rId47" Type="http://schemas.openxmlformats.org/officeDocument/2006/relationships/presProps" Target="presProps.xml" /><Relationship Id="rId48" Type="http://schemas.openxmlformats.org/officeDocument/2006/relationships/viewProps" Target="viewProps.xml" /><Relationship Id="rId49" Type="http://schemas.openxmlformats.org/officeDocument/2006/relationships/theme" Target="theme/theme1.xml" /><Relationship Id="rId5" Type="http://schemas.openxmlformats.org/officeDocument/2006/relationships/slideMaster" Target="slideMasters/slideMaster4.xml" /><Relationship Id="rId50" Type="http://schemas.openxmlformats.org/officeDocument/2006/relationships/tableStyles" Target="tableStyles.xml" /><Relationship Id="rId6" Type="http://schemas.openxmlformats.org/officeDocument/2006/relationships/slideMaster" Target="slideMasters/slideMaster5.xml" /><Relationship Id="rId7" Type="http://schemas.openxmlformats.org/officeDocument/2006/relationships/slideMaster" Target="slideMasters/slideMaster6.xml" /><Relationship Id="rId8" Type="http://schemas.openxmlformats.org/officeDocument/2006/relationships/slideMaster" Target="slideMasters/slideMaster7.xml" /><Relationship Id="rId9" Type="http://schemas.openxmlformats.org/officeDocument/2006/relationships/notesMaster" Target="notesMasters/notesMaster1.xml" /></Relationships>
</file>

<file path=ppt/comments/comment1.xml><?xml version="1.0" encoding="utf-8"?>
<p:cmLst xmlns:a="http://schemas.openxmlformats.org/drawingml/2006/main" xmlns:p="http://schemas.openxmlformats.org/presentationml/2006/main">
  <p:cm authorId="0" dt="2021-09-12T19:03:27.8440000" idx="1">
    <p:pos x="10" y="10"/>
    <p:text>加链接</p:text>
    <p:extLst>
      <p:ext xmlns:p15="http://schemas.microsoft.com/office/powerpoint/2012/main" uri="{C676402C-5697-4E1C-873F-D02D1690AC5C}">
        <p15:threadingInfo timeZoneBias="0"/>
      </p:ext>
    </p:extLst>
  </p:cm>
</p:cmLst>
</file>

<file path=ppt/diagrams/colors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4C62BA6-4594-419A-95E5-DE1176A91FEB}"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zh-CN" altLang="en-US"/>
        </a:p>
      </dgm:t>
    </dgm:pt>
    <dgm:pt modelId="{20441C96-D3FE-4A2B-8CFE-8ED55C5D8862}" type="parTrans" cxnId="{B65ED164-2754-467D-B4FE-9D121950AC63}">
      <dgm:prSet/>
      <dgm:spPr/>
      <dgm:t>
        <a:bodyPr/>
        <a:lstStyle/>
        <a:p>
          <a:endParaRPr lang="zh-CN" altLang="en-US"/>
        </a:p>
      </dgm:t>
    </dgm:pt>
    <dgm:pt modelId="{8081EEA5-E2EF-454C-A8B1-EA1661DBCA33}">
      <dgm:prSet phldrT="[文本]"/>
      <dgm:spPr>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altLang="en-US"/>
            <a:t>预算会计年度报表</a:t>
          </a:r>
        </a:p>
      </dgm:t>
    </dgm:pt>
    <dgm:pt modelId="{236FF958-44A2-4AD0-97F8-637D83E211C7}" type="parTrans" cxnId="{53C800AA-3E2D-4F3C-8FB1-9F8969152D74}">
      <dgm:prSet/>
      <dgm:spPr/>
      <dgm:t>
        <a:bodyPr/>
        <a:lstStyle/>
        <a:p>
          <a:endParaRPr lang="zh-CN" altLang="en-US"/>
        </a:p>
      </dgm:t>
    </dgm:pt>
    <dgm:pt modelId="{A3002572-1B13-465B-A66E-BE29EF3D587D}">
      <dgm:prSet phldrT="[文本]"/>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dgm:spPr>
      <dgm:t>
        <a:bodyPr/>
        <a:lstStyle/>
        <a:p>
          <a:r>
            <a:rPr lang="zh-CN" altLang="en-US">
              <a:effectLst/>
              <a:latin typeface="FZSSK--GBK1-0"/>
            </a:rPr>
            <a:t>预算收入支出表</a:t>
          </a:r>
          <a:r>
            <a:rPr lang="zh-CN" altLang="en-US">
              <a:effectLst/>
              <a:latin typeface="E"/>
            </a:rPr>
            <a:t> </a:t>
          </a:r>
          <a:endParaRPr lang="zh-CN" altLang="en-US"/>
        </a:p>
      </dgm:t>
    </dgm:pt>
    <dgm:pt modelId="{7A7FA619-94CB-4673-A229-E4002F0DD7C9}" type="sibTrans" cxnId="{53C800AA-3E2D-4F3C-8FB1-9F8969152D74}">
      <dgm:prSet/>
      <dgm:spPr/>
      <dgm:t>
        <a:bodyPr/>
        <a:lstStyle/>
        <a:p>
          <a:endParaRPr lang="zh-CN" altLang="en-US"/>
        </a:p>
      </dgm:t>
    </dgm:pt>
    <dgm:pt modelId="{DD49320E-B090-413D-9287-56E8B0088482}" type="parTrans" cxnId="{9BD949E5-CEBA-40E2-B798-3B4D30D0E062}">
      <dgm:prSet/>
      <dgm:spPr/>
      <dgm:t>
        <a:bodyPr/>
        <a:lstStyle/>
        <a:p>
          <a:endParaRPr lang="zh-CN" altLang="en-US"/>
        </a:p>
      </dgm:t>
    </dgm:pt>
    <dgm:pt modelId="{E5C70AAD-BEDD-4CAB-B1C6-949C8EC933F5}">
      <dgm:prSet phldrT="[文本]"/>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dgm:spPr>
      <dgm:t>
        <a:bodyPr/>
        <a:lstStyle/>
        <a:p>
          <a:r>
            <a:rPr lang="zh-CN" altLang="en-US">
              <a:effectLst/>
              <a:latin typeface="FZSSK--GBK1-0"/>
            </a:rPr>
            <a:t>一般公共预算执行情况表</a:t>
          </a:r>
          <a:endParaRPr lang="zh-CN" altLang="en-US"/>
        </a:p>
      </dgm:t>
    </dgm:pt>
    <dgm:pt modelId="{6B9D74D3-CE90-4E95-A09C-5656B72843FE}" type="sibTrans" cxnId="{9BD949E5-CEBA-40E2-B798-3B4D30D0E062}">
      <dgm:prSet/>
      <dgm:spPr/>
      <dgm:t>
        <a:bodyPr/>
        <a:lstStyle/>
        <a:p>
          <a:endParaRPr lang="zh-CN" altLang="en-US"/>
        </a:p>
      </dgm:t>
    </dgm:pt>
    <dgm:pt modelId="{6AFDBA08-D9AD-4B6F-83F8-CEF98D6743C3}" type="parTrans" cxnId="{CAC885F5-2A21-4BA0-B65A-E9DDDD4AEA90}">
      <dgm:prSet/>
      <dgm:spPr/>
      <dgm:t>
        <a:bodyPr/>
        <a:lstStyle/>
        <a:p>
          <a:endParaRPr lang="zh-CN" altLang="en-US"/>
        </a:p>
      </dgm:t>
    </dgm:pt>
    <dgm:pt modelId="{16DE200A-C0B6-4323-8F76-5516E0A2FB97}">
      <dgm:prSet/>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dgm:spPr>
      <dgm:t>
        <a:bodyPr/>
        <a:lstStyle/>
        <a:p>
          <a:r>
            <a:rPr lang="zh-CN" altLang="en-US">
              <a:effectLst/>
              <a:latin typeface="FZSSK--GBK1-0"/>
            </a:rPr>
            <a:t>政府性基金预算执行情况表</a:t>
          </a:r>
          <a:endParaRPr lang="en-US" altLang="zh-CN">
            <a:effectLst/>
            <a:latin typeface="E"/>
          </a:endParaRPr>
        </a:p>
      </dgm:t>
    </dgm:pt>
    <dgm:pt modelId="{BD4DB938-1F48-487F-AD73-987EC8368C43}" type="sibTrans" cxnId="{CAC885F5-2A21-4BA0-B65A-E9DDDD4AEA90}">
      <dgm:prSet/>
      <dgm:spPr/>
      <dgm:t>
        <a:bodyPr/>
        <a:lstStyle/>
        <a:p>
          <a:endParaRPr lang="zh-CN" altLang="en-US"/>
        </a:p>
      </dgm:t>
    </dgm:pt>
    <dgm:pt modelId="{E24531CA-AC43-4F90-8D8D-B38FE4A6F012}" type="parTrans" cxnId="{FAFD0141-3544-4589-9240-BEC0C94F2F95}">
      <dgm:prSet/>
      <dgm:spPr/>
      <dgm:t>
        <a:bodyPr/>
        <a:lstStyle/>
        <a:p>
          <a:endParaRPr lang="zh-CN" altLang="en-US"/>
        </a:p>
      </dgm:t>
    </dgm:pt>
    <dgm:pt modelId="{CB18FF97-0488-4069-AD33-2204CE71E844}">
      <dgm:prSet/>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dgm:spPr>
      <dgm:t>
        <a:bodyPr/>
        <a:lstStyle/>
        <a:p>
          <a:r>
            <a:rPr lang="zh-CN" altLang="en-US">
              <a:effectLst/>
              <a:latin typeface="FZSSK--GBK1-0"/>
            </a:rPr>
            <a:t>国有资本经营预算执行情况表</a:t>
          </a:r>
          <a:endParaRPr lang="en-US" altLang="zh-CN">
            <a:effectLst/>
            <a:latin typeface="E"/>
          </a:endParaRPr>
        </a:p>
      </dgm:t>
    </dgm:pt>
    <dgm:pt modelId="{AA26369A-E2EB-45B4-B49A-61B0A574DA50}" type="sibTrans" cxnId="{FAFD0141-3544-4589-9240-BEC0C94F2F95}">
      <dgm:prSet/>
      <dgm:spPr/>
      <dgm:t>
        <a:bodyPr/>
        <a:lstStyle/>
        <a:p>
          <a:endParaRPr lang="zh-CN" altLang="en-US"/>
        </a:p>
      </dgm:t>
    </dgm:pt>
    <dgm:pt modelId="{0E52ABF7-A83D-4F0B-B834-831673EB8DB8}" type="parTrans" cxnId="{2146602C-8277-4A5B-8194-3B6239B267FD}">
      <dgm:prSet/>
      <dgm:spPr/>
      <dgm:t>
        <a:bodyPr/>
        <a:lstStyle/>
        <a:p>
          <a:endParaRPr lang="zh-CN" altLang="en-US"/>
        </a:p>
      </dgm:t>
    </dgm:pt>
    <dgm:pt modelId="{07DDE9B7-4180-4D5D-9953-D86F31B1D1A2}">
      <dgm:prSet/>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dgm:spPr>
      <dgm:t>
        <a:bodyPr/>
        <a:lstStyle/>
        <a:p>
          <a:r>
            <a:rPr lang="zh-CN" altLang="en-US">
              <a:effectLst/>
              <a:latin typeface="FZSSK--GBK1-0"/>
            </a:rPr>
            <a:t>财政专户管理资金收支情况表</a:t>
          </a:r>
          <a:endParaRPr lang="en-US" altLang="zh-CN">
            <a:effectLst/>
            <a:latin typeface="E"/>
          </a:endParaRPr>
        </a:p>
      </dgm:t>
    </dgm:pt>
    <dgm:pt modelId="{15DE5BF6-6756-4ACB-B488-DFB5F99FD68A}" type="sibTrans" cxnId="{2146602C-8277-4A5B-8194-3B6239B267FD}">
      <dgm:prSet/>
      <dgm:spPr/>
      <dgm:t>
        <a:bodyPr/>
        <a:lstStyle/>
        <a:p>
          <a:endParaRPr lang="zh-CN" altLang="en-US"/>
        </a:p>
      </dgm:t>
    </dgm:pt>
    <dgm:pt modelId="{A14334EC-6881-4FFB-9E52-8DF315DCFD3B}" type="parTrans" cxnId="{5405D619-BE14-4474-A3A0-07E8662E299C}">
      <dgm:prSet/>
      <dgm:spPr/>
      <dgm:t>
        <a:bodyPr/>
        <a:lstStyle/>
        <a:p>
          <a:endParaRPr lang="zh-CN" altLang="en-US"/>
        </a:p>
      </dgm:t>
    </dgm:pt>
    <dgm:pt modelId="{81AA150F-9C7E-4A83-A319-C07CF1E997F7}">
      <dgm:prSet/>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dgm:spPr>
      <dgm:t>
        <a:bodyPr/>
        <a:lstStyle/>
        <a:p>
          <a:r>
            <a:rPr lang="zh-CN" altLang="en-US">
              <a:effectLst/>
              <a:latin typeface="FZSSK--GBK1-0"/>
            </a:rPr>
            <a:t>专用基金收支情况表</a:t>
          </a:r>
          <a:endParaRPr kumimoji="1" lang="zh-CN" altLang="en-US"/>
        </a:p>
      </dgm:t>
    </dgm:pt>
    <dgm:pt modelId="{D0338F31-6B75-4AB2-AB23-97D409E44117}" type="sibTrans" cxnId="{5405D619-BE14-4474-A3A0-07E8662E299C}">
      <dgm:prSet/>
      <dgm:spPr/>
      <dgm:t>
        <a:bodyPr/>
        <a:lstStyle/>
        <a:p>
          <a:endParaRPr lang="zh-CN" altLang="en-US"/>
        </a:p>
      </dgm:t>
    </dgm:pt>
    <dgm:pt modelId="{B84D5F91-C234-4083-B27A-F72D509DB905}" type="sibTrans" cxnId="{B65ED164-2754-467D-B4FE-9D121950AC63}">
      <dgm:prSet/>
      <dgm:spPr/>
      <dgm:t>
        <a:bodyPr/>
        <a:lstStyle/>
        <a:p>
          <a:endParaRPr lang="zh-CN" altLang="en-US"/>
        </a:p>
      </dgm:t>
    </dgm:pt>
    <dgm:pt modelId="{2387CC02-738C-43A2-94F3-8233C585CB00}" type="parTrans" cxnId="{AE6C2A04-4497-47CE-B77B-A2CF78A5381A}">
      <dgm:prSet/>
      <dgm:spPr/>
      <dgm:t>
        <a:bodyPr/>
        <a:lstStyle/>
        <a:p>
          <a:endParaRPr lang="zh-CN" altLang="en-US"/>
        </a:p>
      </dgm:t>
    </dgm:pt>
    <dgm:pt modelId="{2986464D-8A99-4994-93B8-79DE38C38D2F}">
      <dgm:prSet phldrT="[文本]"/>
      <dgm:spPr>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altLang="en-US"/>
            <a:t>财务会计年度报表</a:t>
          </a:r>
        </a:p>
      </dgm:t>
    </dgm:pt>
    <dgm:pt modelId="{43DD04AB-3D9B-48C7-B438-883083C42743}" type="parTrans" cxnId="{F416D103-59DB-4B34-BB72-FFD041BD227E}">
      <dgm:prSet/>
      <dgm:spPr/>
      <dgm:t>
        <a:bodyPr/>
        <a:lstStyle/>
        <a:p>
          <a:endParaRPr lang="zh-CN" altLang="en-US"/>
        </a:p>
      </dgm:t>
    </dgm:pt>
    <dgm:pt modelId="{D1B2B30B-81A7-4CFA-BB0F-5EF330DE5CA3}">
      <dgm:prSet phldrT="[文本]"/>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dgm:spPr>
      <dgm:t>
        <a:bodyPr/>
        <a:lstStyle/>
        <a:p>
          <a:r>
            <a:rPr lang="zh-CN" altLang="en-US">
              <a:latin typeface="FZSSK--GBK1-0"/>
            </a:rPr>
            <a:t>资产负债表</a:t>
          </a:r>
          <a:endParaRPr lang="zh-CN" altLang="en-US"/>
        </a:p>
      </dgm:t>
    </dgm:pt>
    <dgm:pt modelId="{B6F6B8E5-529E-4777-8F81-EE5D834A1310}" type="sibTrans" cxnId="{F416D103-59DB-4B34-BB72-FFD041BD227E}">
      <dgm:prSet/>
      <dgm:spPr/>
      <dgm:t>
        <a:bodyPr/>
        <a:lstStyle/>
        <a:p>
          <a:endParaRPr lang="zh-CN" altLang="en-US"/>
        </a:p>
      </dgm:t>
    </dgm:pt>
    <dgm:pt modelId="{5C99F2D0-2267-4A07-AAE0-98E3FEE418D2}" type="parTrans" cxnId="{138D960C-F072-4248-9CEE-B041A2EC3CC2}">
      <dgm:prSet/>
      <dgm:spPr/>
      <dgm:t>
        <a:bodyPr/>
        <a:lstStyle/>
        <a:p>
          <a:endParaRPr lang="zh-CN" altLang="en-US"/>
        </a:p>
      </dgm:t>
    </dgm:pt>
    <dgm:pt modelId="{B7E752D3-3C1E-41D4-B128-3A9F9B411AF7}">
      <dgm:prSet/>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dgm:spPr>
      <dgm:t>
        <a:bodyPr/>
        <a:lstStyle/>
        <a:p>
          <a:r>
            <a:rPr lang="zh-CN" altLang="en-US">
              <a:latin typeface="FZSSK--GBK1-0"/>
            </a:rPr>
            <a:t>收入费用表</a:t>
          </a:r>
        </a:p>
      </dgm:t>
    </dgm:pt>
    <dgm:pt modelId="{F2E6AC06-3B98-423A-98DD-A82B328FD340}" type="sibTrans" cxnId="{138D960C-F072-4248-9CEE-B041A2EC3CC2}">
      <dgm:prSet/>
      <dgm:spPr/>
      <dgm:t>
        <a:bodyPr/>
        <a:lstStyle/>
        <a:p>
          <a:endParaRPr lang="zh-CN" altLang="en-US"/>
        </a:p>
      </dgm:t>
    </dgm:pt>
    <dgm:pt modelId="{CC22B24B-0AEE-4EB7-B45E-1B1F75CDE992}" type="parTrans" cxnId="{5DD1632B-D6DA-49DA-BA0D-183337038747}">
      <dgm:prSet/>
      <dgm:spPr/>
      <dgm:t>
        <a:bodyPr/>
        <a:lstStyle/>
        <a:p>
          <a:endParaRPr lang="zh-CN" altLang="en-US"/>
        </a:p>
      </dgm:t>
    </dgm:pt>
    <dgm:pt modelId="{F48CD5CA-A61C-4D56-BA60-32AFB9E3EFC9}">
      <dgm:prSet/>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dgm:spPr>
      <dgm:t>
        <a:bodyPr/>
        <a:lstStyle/>
        <a:p>
          <a:r>
            <a:rPr lang="zh-CN" altLang="en-US">
              <a:latin typeface="FZSSK--GBK1-0"/>
            </a:rPr>
            <a:t>现金流量表</a:t>
          </a:r>
          <a:endParaRPr lang="zh-CN" altLang="en-US">
            <a:latin typeface="E"/>
          </a:endParaRPr>
        </a:p>
      </dgm:t>
    </dgm:pt>
    <dgm:pt modelId="{8F4F2AE1-0394-4346-B63F-5B36DC1DEFD6}" type="sibTrans" cxnId="{5DD1632B-D6DA-49DA-BA0D-183337038747}">
      <dgm:prSet/>
      <dgm:spPr/>
      <dgm:t>
        <a:bodyPr/>
        <a:lstStyle/>
        <a:p>
          <a:endParaRPr lang="zh-CN" altLang="en-US"/>
        </a:p>
      </dgm:t>
    </dgm:pt>
    <dgm:pt modelId="{11377636-2E57-4949-8E16-5FA6FE6CBE48}" type="parTrans" cxnId="{36CDA4CE-B09B-4A0A-8D2F-C0EDBC2EA95C}">
      <dgm:prSet/>
      <dgm:spPr/>
      <dgm:t>
        <a:bodyPr/>
        <a:lstStyle/>
        <a:p>
          <a:endParaRPr lang="zh-CN" altLang="en-US"/>
        </a:p>
      </dgm:t>
    </dgm:pt>
    <dgm:pt modelId="{9DDBA50C-8E28-4D2B-94CD-1931D986D269}">
      <dgm:prSet/>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dgm:spPr>
      <dgm:t>
        <a:bodyPr/>
        <a:lstStyle/>
        <a:p>
          <a:r>
            <a:rPr lang="zh-CN" altLang="en-US">
              <a:latin typeface="FZSSK--GBK1-0"/>
            </a:rPr>
            <a:t>本年预算结余与本期盈余调节表</a:t>
          </a:r>
          <a:endParaRPr lang="zh-CN" altLang="en-US"/>
        </a:p>
      </dgm:t>
    </dgm:pt>
    <dgm:pt modelId="{49950867-09C8-442C-8541-526DAB29A3E5}" type="sibTrans" cxnId="{36CDA4CE-B09B-4A0A-8D2F-C0EDBC2EA95C}">
      <dgm:prSet/>
      <dgm:spPr/>
      <dgm:t>
        <a:bodyPr/>
        <a:lstStyle/>
        <a:p>
          <a:endParaRPr lang="zh-CN" altLang="en-US"/>
        </a:p>
      </dgm:t>
    </dgm:pt>
    <dgm:pt modelId="{84EF615C-1A71-4873-ACD8-91CBE2100141}" type="parTrans" cxnId="{40B237B1-A78A-4D77-BD39-D5F2093C2A58}">
      <dgm:prSet/>
      <dgm:spPr/>
      <dgm:t>
        <a:bodyPr/>
        <a:lstStyle/>
        <a:p>
          <a:endParaRPr lang="zh-CN" altLang="en-US"/>
        </a:p>
      </dgm:t>
    </dgm:pt>
    <dgm:pt modelId="{832EDA33-28EF-4387-A6F9-59625F6AD739}">
      <dgm:prSet phldrT="[文本]"/>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dgm:spPr>
      <dgm:t>
        <a:bodyPr/>
        <a:lstStyle/>
        <a:p>
          <a:endParaRPr lang="zh-CN" altLang="en-US"/>
        </a:p>
      </dgm:t>
    </dgm:pt>
    <dgm:pt modelId="{5A0D5E53-5414-4996-AA47-240885A1D6C6}" type="sibTrans" cxnId="{40B237B1-A78A-4D77-BD39-D5F2093C2A58}">
      <dgm:prSet/>
      <dgm:spPr/>
      <dgm:t>
        <a:bodyPr/>
        <a:lstStyle/>
        <a:p>
          <a:endParaRPr lang="zh-CN" altLang="en-US"/>
        </a:p>
      </dgm:t>
    </dgm:pt>
    <dgm:pt modelId="{E0EF0CA2-C6A9-419F-9FBF-862C5A04B658}" type="sibTrans" cxnId="{AE6C2A04-4497-47CE-B77B-A2CF78A5381A}">
      <dgm:prSet/>
      <dgm:spPr/>
      <dgm:t>
        <a:bodyPr/>
        <a:lstStyle/>
        <a:p>
          <a:endParaRPr lang="zh-CN" altLang="en-US"/>
        </a:p>
      </dgm:t>
    </dgm:pt>
    <dgm:pt modelId="{FECC0FB1-4130-4B53-8CDE-19C0B4C38AB9}" type="pres">
      <dgm:prSet presAssocID="{94C62BA6-4594-419A-95E5-DE1176A91FEB}" presName="Name0">
        <dgm:presLayoutVars>
          <dgm:dir/>
          <dgm:animLvl val="lvl"/>
          <dgm:resizeHandles val="exact"/>
        </dgm:presLayoutVars>
      </dgm:prSet>
      <dgm:spPr/>
      <dgm:t>
        <a:bodyPr/>
        <a:lstStyle/>
        <a:p/>
      </dgm:t>
    </dgm:pt>
    <dgm:pt modelId="{2FC8D310-95CE-408F-BE8B-AFA2B0CA0A2F}" type="pres">
      <dgm:prSet presAssocID="{8081EEA5-E2EF-454C-A8B1-EA1661DBCA33}" presName="composite"/>
      <dgm:spPr/>
      <dgm:t>
        <a:bodyPr/>
        <a:lstStyle/>
        <a:p/>
      </dgm:t>
    </dgm:pt>
    <dgm:pt modelId="{3D79384D-94E3-4403-9F58-02E85753B9E7}" type="pres">
      <dgm:prSet presAssocID="{8081EEA5-E2EF-454C-A8B1-EA1661DBCA33}" presName="parTx" presStyleLbl="alignNode1" presStyleCnt="2">
        <dgm:presLayoutVars>
          <dgm:chMax val="0"/>
          <dgm:chPref val="0"/>
          <dgm:bulletEnabled val="1"/>
        </dgm:presLayoutVars>
      </dgm:prSet>
      <dgm:spPr/>
      <dgm:t>
        <a:bodyPr/>
        <a:lstStyle/>
        <a:p/>
      </dgm:t>
    </dgm:pt>
    <dgm:pt modelId="{732B7112-84BD-4212-9422-775935E8BEDE}" type="pres">
      <dgm:prSet presAssocID="{8081EEA5-E2EF-454C-A8B1-EA1661DBCA33}" presName="desTx" presStyleLbl="alignAccFollowNode1" presStyleCnt="2">
        <dgm:presLayoutVars>
          <dgm:bulletEnabled val="1"/>
        </dgm:presLayoutVars>
      </dgm:prSet>
      <dgm:spPr/>
      <dgm:t>
        <a:bodyPr/>
        <a:lstStyle/>
        <a:p/>
      </dgm:t>
    </dgm:pt>
    <dgm:pt modelId="{964A9378-E4F1-458B-B448-2A5B3556902A}" type="pres">
      <dgm:prSet presAssocID="{B84D5F91-C234-4083-B27A-F72D509DB905}" presName="space"/>
      <dgm:spPr/>
      <dgm:t>
        <a:bodyPr/>
        <a:lstStyle/>
        <a:p/>
      </dgm:t>
    </dgm:pt>
    <dgm:pt modelId="{409B3120-5CD0-41CD-B67D-7B7557370843}" type="pres">
      <dgm:prSet presAssocID="{2986464D-8A99-4994-93B8-79DE38C38D2F}" presName="composite"/>
      <dgm:spPr/>
      <dgm:t>
        <a:bodyPr/>
        <a:lstStyle/>
        <a:p/>
      </dgm:t>
    </dgm:pt>
    <dgm:pt modelId="{D4748376-46CE-433B-A43B-48571DAEB9CA}" type="pres">
      <dgm:prSet presAssocID="{2986464D-8A99-4994-93B8-79DE38C38D2F}" presName="parTx" presStyleLbl="alignNode1" presStyleIdx="1" presStyleCnt="2">
        <dgm:presLayoutVars>
          <dgm:chMax val="0"/>
          <dgm:chPref val="0"/>
          <dgm:bulletEnabled val="1"/>
        </dgm:presLayoutVars>
      </dgm:prSet>
      <dgm:spPr/>
      <dgm:t>
        <a:bodyPr/>
        <a:lstStyle/>
        <a:p/>
      </dgm:t>
    </dgm:pt>
    <dgm:pt modelId="{0ADA4C56-BF6A-4FA8-8837-C943208409F3}" type="pres">
      <dgm:prSet presAssocID="{2986464D-8A99-4994-93B8-79DE38C38D2F}" presName="desTx" presStyleLbl="alignAccFollowNode1" presStyleIdx="1" presStyleCnt="2">
        <dgm:presLayoutVars>
          <dgm:bulletEnabled val="1"/>
        </dgm:presLayoutVars>
      </dgm:prSet>
      <dgm:spPr/>
      <dgm:t>
        <a:bodyPr/>
        <a:lstStyle/>
        <a:p/>
      </dgm:t>
    </dgm:pt>
  </dgm:ptLst>
  <dgm:cxnLst>
    <dgm:cxn modelId="{B65ED164-2754-467D-B4FE-9D121950AC63}" srcId="{94C62BA6-4594-419A-95E5-DE1176A91FEB}" destId="{8081EEA5-E2EF-454C-A8B1-EA1661DBCA33}" srcOrd="0" destOrd="0" parTransId="{20441C96-D3FE-4A2B-8CFE-8ED55C5D8862}" sibTransId="{B84D5F91-C234-4083-B27A-F72D509DB905}"/>
    <dgm:cxn modelId="{53C800AA-3E2D-4F3C-8FB1-9F8969152D74}" srcId="{8081EEA5-E2EF-454C-A8B1-EA1661DBCA33}" destId="{A3002572-1B13-465B-A66E-BE29EF3D587D}" srcOrd="0" destOrd="0" parTransId="{236FF958-44A2-4AD0-97F8-637D83E211C7}" sibTransId="{7A7FA619-94CB-4673-A229-E4002F0DD7C9}"/>
    <dgm:cxn modelId="{9BD949E5-CEBA-40E2-B798-3B4D30D0E062}" srcId="{8081EEA5-E2EF-454C-A8B1-EA1661DBCA33}" destId="{E5C70AAD-BEDD-4CAB-B1C6-949C8EC933F5}" srcOrd="1" destOrd="0" parTransId="{DD49320E-B090-413D-9287-56E8B0088482}" sibTransId="{6B9D74D3-CE90-4E95-A09C-5656B72843FE}"/>
    <dgm:cxn modelId="{CAC885F5-2A21-4BA0-B65A-E9DDDD4AEA90}" srcId="{8081EEA5-E2EF-454C-A8B1-EA1661DBCA33}" destId="{16DE200A-C0B6-4323-8F76-5516E0A2FB97}" srcOrd="2" destOrd="0" parTransId="{6AFDBA08-D9AD-4B6F-83F8-CEF98D6743C3}" sibTransId="{BD4DB938-1F48-487F-AD73-987EC8368C43}"/>
    <dgm:cxn modelId="{FAFD0141-3544-4589-9240-BEC0C94F2F95}" srcId="{8081EEA5-E2EF-454C-A8B1-EA1661DBCA33}" destId="{CB18FF97-0488-4069-AD33-2204CE71E844}" srcOrd="3" destOrd="0" parTransId="{E24531CA-AC43-4F90-8D8D-B38FE4A6F012}" sibTransId="{AA26369A-E2EB-45B4-B49A-61B0A574DA50}"/>
    <dgm:cxn modelId="{2146602C-8277-4A5B-8194-3B6239B267FD}" srcId="{8081EEA5-E2EF-454C-A8B1-EA1661DBCA33}" destId="{07DDE9B7-4180-4D5D-9953-D86F31B1D1A2}" srcOrd="4" destOrd="0" parTransId="{0E52ABF7-A83D-4F0B-B834-831673EB8DB8}" sibTransId="{15DE5BF6-6756-4ACB-B488-DFB5F99FD68A}"/>
    <dgm:cxn modelId="{5405D619-BE14-4474-A3A0-07E8662E299C}" srcId="{8081EEA5-E2EF-454C-A8B1-EA1661DBCA33}" destId="{81AA150F-9C7E-4A83-A319-C07CF1E997F7}" srcOrd="5" destOrd="0" parTransId="{A14334EC-6881-4FFB-9E52-8DF315DCFD3B}" sibTransId="{D0338F31-6B75-4AB2-AB23-97D409E44117}"/>
    <dgm:cxn modelId="{AE6C2A04-4497-47CE-B77B-A2CF78A5381A}" srcId="{94C62BA6-4594-419A-95E5-DE1176A91FEB}" destId="{2986464D-8A99-4994-93B8-79DE38C38D2F}" srcOrd="1" destOrd="0" parTransId="{2387CC02-738C-43A2-94F3-8233C585CB00}" sibTransId="{E0EF0CA2-C6A9-419F-9FBF-862C5A04B658}"/>
    <dgm:cxn modelId="{F416D103-59DB-4B34-BB72-FFD041BD227E}" srcId="{2986464D-8A99-4994-93B8-79DE38C38D2F}" destId="{D1B2B30B-81A7-4CFA-BB0F-5EF330DE5CA3}" srcOrd="0" destOrd="0" parTransId="{43DD04AB-3D9B-48C7-B438-883083C42743}" sibTransId="{B6F6B8E5-529E-4777-8F81-EE5D834A1310}"/>
    <dgm:cxn modelId="{138D960C-F072-4248-9CEE-B041A2EC3CC2}" srcId="{2986464D-8A99-4994-93B8-79DE38C38D2F}" destId="{B7E752D3-3C1E-41D4-B128-3A9F9B411AF7}" srcOrd="1" destOrd="0" parTransId="{5C99F2D0-2267-4A07-AAE0-98E3FEE418D2}" sibTransId="{F2E6AC06-3B98-423A-98DD-A82B328FD340}"/>
    <dgm:cxn modelId="{5DD1632B-D6DA-49DA-BA0D-183337038747}" srcId="{2986464D-8A99-4994-93B8-79DE38C38D2F}" destId="{F48CD5CA-A61C-4D56-BA60-32AFB9E3EFC9}" srcOrd="2" destOrd="0" parTransId="{CC22B24B-0AEE-4EB7-B45E-1B1F75CDE992}" sibTransId="{8F4F2AE1-0394-4346-B63F-5B36DC1DEFD6}"/>
    <dgm:cxn modelId="{36CDA4CE-B09B-4A0A-8D2F-C0EDBC2EA95C}" srcId="{2986464D-8A99-4994-93B8-79DE38C38D2F}" destId="{9DDBA50C-8E28-4D2B-94CD-1931D986D269}" srcOrd="3" destOrd="0" parTransId="{11377636-2E57-4949-8E16-5FA6FE6CBE48}" sibTransId="{49950867-09C8-442C-8541-526DAB29A3E5}"/>
    <dgm:cxn modelId="{40B237B1-A78A-4D77-BD39-D5F2093C2A58}" srcId="{2986464D-8A99-4994-93B8-79DE38C38D2F}" destId="{832EDA33-28EF-4387-A6F9-59625F6AD739}" srcOrd="4" destOrd="0" parTransId="{84EF615C-1A71-4873-ACD8-91CBE2100141}" sibTransId="{5A0D5E53-5414-4996-AA47-240885A1D6C6}"/>
    <dgm:cxn modelId="{A80A89A0-5CD9-46AA-A18F-9AC63B4B0225}" type="presOf" srcId="{94C62BA6-4594-419A-95E5-DE1176A91FEB}" destId="{FECC0FB1-4130-4B53-8CDE-19C0B4C38AB9}" srcOrd="0" destOrd="0" presId="urn:microsoft.com/office/officeart/2005/8/layout/hList1"/>
    <dgm:cxn modelId="{4F254EB3-5254-4309-AB9C-A08364ED2DFF}" type="presParOf" srcId="{FECC0FB1-4130-4B53-8CDE-19C0B4C38AB9}" destId="{2FC8D310-95CE-408F-BE8B-AFA2B0CA0A2F}" srcOrd="0" destOrd="0" presId="urn:microsoft.com/office/officeart/2005/8/layout/hList1"/>
    <dgm:cxn modelId="{21B6DBCB-B3C9-481F-8211-5A54722DEE8D}" type="presParOf" srcId="{2FC8D310-95CE-408F-BE8B-AFA2B0CA0A2F}" destId="{3D79384D-94E3-4403-9F58-02E85753B9E7}" srcOrd="0" destOrd="0" presId="urn:microsoft.com/office/officeart/2005/8/layout/hList1"/>
    <dgm:cxn modelId="{390DEFBD-8810-4DCB-8E97-5575D684DA9D}" type="presOf" srcId="{8081EEA5-E2EF-454C-A8B1-EA1661DBCA33}" destId="{3D79384D-94E3-4403-9F58-02E85753B9E7}" srcOrd="0" destOrd="0" presId="urn:microsoft.com/office/officeart/2005/8/layout/hList1"/>
    <dgm:cxn modelId="{EC134359-67FC-4794-BDC4-6E337EA8B52E}" type="presParOf" srcId="{2FC8D310-95CE-408F-BE8B-AFA2B0CA0A2F}" destId="{732B7112-84BD-4212-9422-775935E8BEDE}" srcOrd="1" destOrd="0" presId="urn:microsoft.com/office/officeart/2005/8/layout/hList1"/>
    <dgm:cxn modelId="{31F3ABD8-19F8-43BF-8DCF-769F6F6FCEE1}" type="presOf" srcId="{A3002572-1B13-465B-A66E-BE29EF3D587D}" destId="{732B7112-84BD-4212-9422-775935E8BEDE}" srcOrd="0" destOrd="0" presId="urn:microsoft.com/office/officeart/2005/8/layout/hList1"/>
    <dgm:cxn modelId="{51726D74-E01F-4197-AF79-C0D6AE8248F4}" type="presOf" srcId="{E5C70AAD-BEDD-4CAB-B1C6-949C8EC933F5}" destId="{732B7112-84BD-4212-9422-775935E8BEDE}" srcOrd="0" destOrd="1" presId="urn:microsoft.com/office/officeart/2005/8/layout/hList1"/>
    <dgm:cxn modelId="{7058101E-D044-428D-9597-32FA68AD5131}" type="presOf" srcId="{16DE200A-C0B6-4323-8F76-5516E0A2FB97}" destId="{732B7112-84BD-4212-9422-775935E8BEDE}" srcOrd="0" destOrd="2" presId="urn:microsoft.com/office/officeart/2005/8/layout/hList1"/>
    <dgm:cxn modelId="{AF2333E5-02F6-4F99-BA9C-FACF94558316}" type="presOf" srcId="{CB18FF97-0488-4069-AD33-2204CE71E844}" destId="{732B7112-84BD-4212-9422-775935E8BEDE}" srcOrd="0" destOrd="3" presId="urn:microsoft.com/office/officeart/2005/8/layout/hList1"/>
    <dgm:cxn modelId="{967F6048-4542-41E3-B4F1-142430B0E657}" type="presOf" srcId="{07DDE9B7-4180-4D5D-9953-D86F31B1D1A2}" destId="{732B7112-84BD-4212-9422-775935E8BEDE}" srcOrd="0" destOrd="4" presId="urn:microsoft.com/office/officeart/2005/8/layout/hList1"/>
    <dgm:cxn modelId="{A162C965-4DD2-4DAB-8F8E-815CCA793E38}" type="presOf" srcId="{81AA150F-9C7E-4A83-A319-C07CF1E997F7}" destId="{732B7112-84BD-4212-9422-775935E8BEDE}" srcOrd="0" destOrd="5" presId="urn:microsoft.com/office/officeart/2005/8/layout/hList1"/>
    <dgm:cxn modelId="{20C51DC0-6A45-4D9C-ADF4-8F628303B001}" type="presParOf" srcId="{FECC0FB1-4130-4B53-8CDE-19C0B4C38AB9}" destId="{964A9378-E4F1-458B-B448-2A5B3556902A}" srcOrd="1" destOrd="0" presId="urn:microsoft.com/office/officeart/2005/8/layout/hList1"/>
    <dgm:cxn modelId="{FB26C9A3-0E30-4014-823A-0AA35D4A3237}" type="presParOf" srcId="{FECC0FB1-4130-4B53-8CDE-19C0B4C38AB9}" destId="{409B3120-5CD0-41CD-B67D-7B7557370843}" srcOrd="2" destOrd="0" presId="urn:microsoft.com/office/officeart/2005/8/layout/hList1"/>
    <dgm:cxn modelId="{52A92C9E-FDE0-437E-8821-624E09CD5F12}" type="presParOf" srcId="{409B3120-5CD0-41CD-B67D-7B7557370843}" destId="{D4748376-46CE-433B-A43B-48571DAEB9CA}" srcOrd="0" destOrd="0" presId="urn:microsoft.com/office/officeart/2005/8/layout/hList1"/>
    <dgm:cxn modelId="{B29967C5-B36F-45E5-ABD0-C84916E41436}" type="presOf" srcId="{2986464D-8A99-4994-93B8-79DE38C38D2F}" destId="{D4748376-46CE-433B-A43B-48571DAEB9CA}" srcOrd="0" destOrd="0" presId="urn:microsoft.com/office/officeart/2005/8/layout/hList1"/>
    <dgm:cxn modelId="{640245DC-187C-4858-9A82-DBBD9528476F}" type="presParOf" srcId="{409B3120-5CD0-41CD-B67D-7B7557370843}" destId="{0ADA4C56-BF6A-4FA8-8837-C943208409F3}" srcOrd="1" destOrd="0" presId="urn:microsoft.com/office/officeart/2005/8/layout/hList1"/>
    <dgm:cxn modelId="{CB27D1C1-2C36-455C-A725-1A377AF166D6}" type="presOf" srcId="{D1B2B30B-81A7-4CFA-BB0F-5EF330DE5CA3}" destId="{0ADA4C56-BF6A-4FA8-8837-C943208409F3}" srcOrd="0" destOrd="0" presId="urn:microsoft.com/office/officeart/2005/8/layout/hList1"/>
    <dgm:cxn modelId="{BA36794C-DFE6-45AD-AC22-62294E592F92}" type="presOf" srcId="{B7E752D3-3C1E-41D4-B128-3A9F9B411AF7}" destId="{0ADA4C56-BF6A-4FA8-8837-C943208409F3}" srcOrd="0" destOrd="1" presId="urn:microsoft.com/office/officeart/2005/8/layout/hList1"/>
    <dgm:cxn modelId="{BE7C22B7-A07F-4565-8AD5-F1B334D840FD}" type="presOf" srcId="{F48CD5CA-A61C-4D56-BA60-32AFB9E3EFC9}" destId="{0ADA4C56-BF6A-4FA8-8837-C943208409F3}" srcOrd="0" destOrd="2" presId="urn:microsoft.com/office/officeart/2005/8/layout/hList1"/>
    <dgm:cxn modelId="{3B4B09EB-E866-4A2D-A426-81551FF925DC}" type="presOf" srcId="{9DDBA50C-8E28-4D2B-94CD-1931D986D269}" destId="{0ADA4C56-BF6A-4FA8-8837-C943208409F3}" srcOrd="0" destOrd="3" presId="urn:microsoft.com/office/officeart/2005/8/layout/hList1"/>
    <dgm:cxn modelId="{3F1A06DB-F04C-48E1-AAF4-46E16B0C11CF}" type="presOf" srcId="{832EDA33-28EF-4387-A6F9-59625F6AD739}" destId="{0ADA4C56-BF6A-4FA8-8837-C943208409F3}" srcOrd="0" destOrd="4" presId="urn:microsoft.com/office/officeart/2005/8/layout/hList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37B0604C-6BA4-4F2D-854C-32A122B46452}" type="doc">
      <dgm:prSet loTypeId="urn:microsoft.com/office/officeart/2005/8/layout/hierarchy2#1" loCatId="hierarchy" qsTypeId="urn:microsoft.com/office/officeart/2005/8/quickstyle/simple1#1" qsCatId="simple" csTypeId="urn:microsoft.com/office/officeart/2005/8/colors/accent1_2#1" csCatId="accent1" phldr="1"/>
      <dgm:spPr/>
      <dgm:t>
        <a:bodyPr/>
        <a:lstStyle/>
        <a:p>
          <a:endParaRPr lang="zh-CN" altLang="en-US"/>
        </a:p>
      </dgm:t>
    </dgm:pt>
    <dgm:pt modelId="{FC0A2569-989F-4D0A-B4D8-14D448C79B1F}" type="parTrans" cxnId="{3A349AD2-0399-4250-A136-380CC97C0617}">
      <dgm:prSet/>
      <dgm:spPr/>
      <dgm:t>
        <a:bodyPr/>
        <a:lstStyle/>
        <a:p>
          <a:endParaRPr lang="zh-CN" altLang="en-US"/>
        </a:p>
      </dgm:t>
    </dgm:pt>
    <dgm:pt modelId="{AAB2D5EB-33BC-4B4C-9084-16D2F096E1C4}">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a:latin typeface="宋体" panose="02010600030101010101" pitchFamily="2" charset="-122"/>
              <a:ea typeface="宋体" panose="02010600030101010101" pitchFamily="2" charset="-122"/>
            </a:rPr>
            <a:t>政府单位</a:t>
          </a:r>
        </a:p>
      </dgm:t>
    </dgm:pt>
    <dgm:pt modelId="{08A0FC0A-4843-4792-8D72-A1302FF52FE1}" type="parTrans" cxnId="{5AB3D8E7-DC5D-41EC-9C4A-E35FB2B4B351}">
      <dgm:prSet/>
      <dgm:spPr>
        <a:noFill/>
        <a:ln w="12700" cap="flat" cmpd="sng" algn="ctr">
          <a:solidFill>
            <a:schemeClr val="accent1">
              <a:shade val="6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E40F86B9-E0D3-48FB-B40F-32C5ADD96337}">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a:latin typeface="宋体" panose="02010600030101010101" pitchFamily="2" charset="-122"/>
              <a:ea typeface="宋体" panose="02010600030101010101" pitchFamily="2" charset="-122"/>
            </a:rPr>
            <a:t>行政单位</a:t>
          </a:r>
        </a:p>
      </dgm:t>
    </dgm:pt>
    <dgm:pt modelId="{A9DFCEDE-2F87-4BBB-BFA3-69946326A2ED}" type="parTrans" cxnId="{89D1B78B-A996-4111-A0EC-DED1E4283434}">
      <dgm:prSet/>
      <dgm:spPr>
        <a:noFill/>
        <a:ln w="12700" cap="flat" cmpd="sng" algn="ctr">
          <a:solidFill>
            <a:schemeClr val="accent1">
              <a:shade val="8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CD44EC6F-E077-43F8-A47E-E62044543A4A}">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a:latin typeface="宋体" panose="02010600030101010101" pitchFamily="2" charset="-122"/>
              <a:ea typeface="宋体" panose="02010600030101010101" pitchFamily="2" charset="-122"/>
            </a:rPr>
            <a:t>国家行政机关</a:t>
          </a:r>
        </a:p>
      </dgm:t>
    </dgm:pt>
    <dgm:pt modelId="{3ED7C34D-D5BD-4311-B31F-AA426B6CB550}" type="sibTrans" cxnId="{89D1B78B-A996-4111-A0EC-DED1E4283434}">
      <dgm:prSet/>
      <dgm:spPr/>
      <dgm:t>
        <a:bodyPr/>
        <a:lstStyle/>
        <a:p>
          <a:endParaRPr lang="zh-CN" altLang="en-US"/>
        </a:p>
      </dgm:t>
    </dgm:pt>
    <dgm:pt modelId="{BFDA25F2-6FCF-490B-9364-D9C7B10C35C8}" type="parTrans" cxnId="{76CC2D68-735D-426D-8C68-AAA096F773FC}">
      <dgm:prSet/>
      <dgm:spPr>
        <a:noFill/>
        <a:ln w="12700" cap="flat" cmpd="sng" algn="ctr">
          <a:solidFill>
            <a:schemeClr val="accent1">
              <a:shade val="8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C078EDDC-6AC0-48F5-9B73-0F72E7B3E604}">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a:latin typeface="宋体" panose="02010600030101010101" pitchFamily="2" charset="-122"/>
              <a:ea typeface="宋体" panose="02010600030101010101" pitchFamily="2" charset="-122"/>
            </a:rPr>
            <a:t>国家立法与司法机关</a:t>
          </a:r>
        </a:p>
      </dgm:t>
    </dgm:pt>
    <dgm:pt modelId="{E32CF460-2659-4E07-8FB6-DA355FBD2057}" type="sibTrans" cxnId="{76CC2D68-735D-426D-8C68-AAA096F773FC}">
      <dgm:prSet/>
      <dgm:spPr/>
      <dgm:t>
        <a:bodyPr/>
        <a:lstStyle/>
        <a:p>
          <a:endParaRPr lang="zh-CN" altLang="en-US"/>
        </a:p>
      </dgm:t>
    </dgm:pt>
    <dgm:pt modelId="{3547567B-1227-42E9-9696-DA607A6682CC}" type="parTrans" cxnId="{CFADDCDE-A71E-45FC-8BFC-87A026FF2BDF}">
      <dgm:prSet/>
      <dgm:spPr>
        <a:noFill/>
        <a:ln w="12700" cap="flat" cmpd="sng" algn="ctr">
          <a:solidFill>
            <a:schemeClr val="accent1">
              <a:shade val="8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4B80EDE8-5ED4-4DA2-9249-2BA84CB56C19}">
      <dgm:prSet/>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a:latin typeface="宋体" panose="02010600030101010101" pitchFamily="2" charset="-122"/>
              <a:ea typeface="宋体" panose="02010600030101010101" pitchFamily="2" charset="-122"/>
            </a:rPr>
            <a:t>其他国家机关</a:t>
          </a:r>
        </a:p>
      </dgm:t>
    </dgm:pt>
    <dgm:pt modelId="{7F1A485F-07A7-4BC1-B92B-04C70C832754}" type="parTrans" cxnId="{7F003ED7-E42A-47F4-A188-B8C6896B350F}">
      <dgm:prSet/>
      <dgm:spPr>
        <a:noFill/>
        <a:ln w="12700" cap="flat" cmpd="sng" algn="ctr">
          <a:solidFill>
            <a:schemeClr val="accent1">
              <a:shade val="8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58837DC7-879B-49EA-A47F-8DF1B20FB5CE}">
      <dgm:prSet/>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a:latin typeface="宋体" panose="02010600030101010101" pitchFamily="2" charset="-122"/>
              <a:ea typeface="宋体" panose="02010600030101010101" pitchFamily="2" charset="-122"/>
            </a:rPr>
            <a:t>政协</a:t>
          </a:r>
        </a:p>
      </dgm:t>
    </dgm:pt>
    <dgm:pt modelId="{73CE3C0B-F59A-4551-95D0-DBD1D4BC7837}" type="sibTrans" cxnId="{7F003ED7-E42A-47F4-A188-B8C6896B350F}">
      <dgm:prSet/>
      <dgm:spPr/>
      <dgm:t>
        <a:bodyPr/>
        <a:lstStyle/>
        <a:p>
          <a:endParaRPr lang="zh-CN" altLang="en-US"/>
        </a:p>
      </dgm:t>
    </dgm:pt>
    <dgm:pt modelId="{47172430-856F-4C4F-B8E2-A5B0E61ED1AD}" type="parTrans" cxnId="{A9A51401-A286-4422-8DA7-19E151BA1586}">
      <dgm:prSet/>
      <dgm:spPr>
        <a:noFill/>
        <a:ln w="12700" cap="flat" cmpd="sng" algn="ctr">
          <a:solidFill>
            <a:schemeClr val="accent1">
              <a:shade val="8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B346C873-3CF8-4415-B355-3A55C5802C97}">
      <dgm:prSet/>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a:latin typeface="宋体" panose="02010600030101010101" pitchFamily="2" charset="-122"/>
              <a:ea typeface="宋体" panose="02010600030101010101" pitchFamily="2" charset="-122"/>
            </a:rPr>
            <a:t>政党组织</a:t>
          </a:r>
        </a:p>
      </dgm:t>
    </dgm:pt>
    <dgm:pt modelId="{3576B82A-66ED-44B7-B9BD-D37AE0791E51}" type="sibTrans" cxnId="{A9A51401-A286-4422-8DA7-19E151BA1586}">
      <dgm:prSet/>
      <dgm:spPr/>
      <dgm:t>
        <a:bodyPr/>
        <a:lstStyle/>
        <a:p>
          <a:endParaRPr lang="zh-CN" altLang="en-US"/>
        </a:p>
      </dgm:t>
    </dgm:pt>
    <dgm:pt modelId="{5E6AE49A-73D3-4962-A9A9-FAE25ACD77EF}" type="parTrans" cxnId="{A63CEE62-F787-4C09-8399-EDCB9C35C8E2}">
      <dgm:prSet/>
      <dgm:spPr>
        <a:noFill/>
        <a:ln w="12700" cap="flat" cmpd="sng" algn="ctr">
          <a:solidFill>
            <a:schemeClr val="accent1">
              <a:shade val="8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2CDF145B-9D80-418B-AD51-F8C06AF414EF}">
      <dgm:prSet/>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a:latin typeface="宋体" panose="02010600030101010101" pitchFamily="2" charset="-122"/>
              <a:ea typeface="宋体" panose="02010600030101010101" pitchFamily="2" charset="-122"/>
            </a:rPr>
            <a:t>解放军、武警部队</a:t>
          </a:r>
        </a:p>
      </dgm:t>
    </dgm:pt>
    <dgm:pt modelId="{C61D30D7-1DEF-4F48-A574-435EB133B64B}" type="sibTrans" cxnId="{A63CEE62-F787-4C09-8399-EDCB9C35C8E2}">
      <dgm:prSet/>
      <dgm:spPr/>
      <dgm:t>
        <a:bodyPr/>
        <a:lstStyle/>
        <a:p>
          <a:endParaRPr lang="zh-CN" altLang="en-US"/>
        </a:p>
      </dgm:t>
    </dgm:pt>
    <dgm:pt modelId="{C9728A28-097C-49FD-B3BC-3960CC8E3D21}" type="parTrans" cxnId="{774F8522-16A7-441A-9384-189DF568E08F}">
      <dgm:prSet/>
      <dgm:spPr>
        <a:noFill/>
        <a:ln w="12700" cap="flat" cmpd="sng" algn="ctr">
          <a:solidFill>
            <a:schemeClr val="accent1">
              <a:shade val="8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A178AD52-CF83-49A3-83F1-01A9EE31751B}">
      <dgm:prSet/>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en-US" altLang="zh-CN">
              <a:latin typeface="宋体" panose="02010600030101010101" pitchFamily="2" charset="-122"/>
              <a:ea typeface="宋体" panose="02010600030101010101" pitchFamily="2" charset="-122"/>
            </a:rPr>
            <a:t>……</a:t>
          </a:r>
          <a:endParaRPr lang="zh-CN" altLang="en-US">
            <a:latin typeface="宋体" panose="02010600030101010101" pitchFamily="2" charset="-122"/>
            <a:ea typeface="宋体" panose="02010600030101010101" pitchFamily="2" charset="-122"/>
          </a:endParaRPr>
        </a:p>
      </dgm:t>
    </dgm:pt>
    <dgm:pt modelId="{28A05935-835A-4ACF-B874-22B9E31F29A2}" type="sibTrans" cxnId="{774F8522-16A7-441A-9384-189DF568E08F}">
      <dgm:prSet/>
      <dgm:spPr/>
      <dgm:t>
        <a:bodyPr/>
        <a:lstStyle/>
        <a:p>
          <a:endParaRPr lang="zh-CN" altLang="en-US"/>
        </a:p>
      </dgm:t>
    </dgm:pt>
    <dgm:pt modelId="{8CC8A7F0-667A-42FF-931C-4B4E06744D35}" type="sibTrans" cxnId="{CFADDCDE-A71E-45FC-8BFC-87A026FF2BDF}">
      <dgm:prSet/>
      <dgm:spPr/>
      <dgm:t>
        <a:bodyPr/>
        <a:lstStyle/>
        <a:p>
          <a:endParaRPr lang="zh-CN" altLang="en-US"/>
        </a:p>
      </dgm:t>
    </dgm:pt>
    <dgm:pt modelId="{814438E9-6A2A-4C5A-92F8-A0694E5C7FF9}" type="sibTrans" cxnId="{5AB3D8E7-DC5D-41EC-9C4A-E35FB2B4B351}">
      <dgm:prSet/>
      <dgm:spPr/>
      <dgm:t>
        <a:bodyPr/>
        <a:lstStyle/>
        <a:p>
          <a:endParaRPr lang="zh-CN" altLang="en-US"/>
        </a:p>
      </dgm:t>
    </dgm:pt>
    <dgm:pt modelId="{E5B1FD65-54CD-4BD1-B7B6-D45DA0DAF68F}" type="parTrans" cxnId="{2EF76951-4A77-4B39-8CAA-24F332BAFD6B}">
      <dgm:prSet/>
      <dgm:spPr>
        <a:noFill/>
        <a:ln w="12700" cap="flat" cmpd="sng" algn="ctr">
          <a:solidFill>
            <a:schemeClr val="accent1">
              <a:shade val="6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CC871967-F2B3-4C2C-B414-EC427D28DA12}">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a:latin typeface="宋体" panose="02010600030101010101" pitchFamily="2" charset="-122"/>
              <a:ea typeface="宋体" panose="02010600030101010101" pitchFamily="2" charset="-122"/>
            </a:rPr>
            <a:t>事业单位</a:t>
          </a:r>
        </a:p>
      </dgm:t>
    </dgm:pt>
    <dgm:pt modelId="{897A1432-53A5-42F7-A78C-8D461BDDE25A}" type="parTrans" cxnId="{F26D2CB6-0CE4-484D-A206-EBAEFFDA431A}">
      <dgm:prSet/>
      <dgm:spPr>
        <a:noFill/>
        <a:ln w="12700" cap="flat" cmpd="sng" algn="ctr">
          <a:solidFill>
            <a:schemeClr val="accent1">
              <a:shade val="8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0FC599F4-FBE5-43D7-98E3-71317E4C24EF}">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a:latin typeface="宋体" panose="02010600030101010101" pitchFamily="2" charset="-122"/>
              <a:ea typeface="宋体" panose="02010600030101010101" pitchFamily="2" charset="-122"/>
            </a:rPr>
            <a:t>教育</a:t>
          </a:r>
        </a:p>
      </dgm:t>
    </dgm:pt>
    <dgm:pt modelId="{8B4C9F59-30DD-4E38-B878-CD0D12037BD5}" type="sibTrans" cxnId="{F26D2CB6-0CE4-484D-A206-EBAEFFDA431A}">
      <dgm:prSet/>
      <dgm:spPr/>
      <dgm:t>
        <a:bodyPr/>
        <a:lstStyle/>
        <a:p>
          <a:endParaRPr lang="zh-CN" altLang="en-US"/>
        </a:p>
      </dgm:t>
    </dgm:pt>
    <dgm:pt modelId="{6B28A0DB-1AA7-47B0-B64D-DE7705BDB3C8}" type="parTrans" cxnId="{1BCEE2C1-425E-46A8-9784-7778023DB48A}">
      <dgm:prSet/>
      <dgm:spPr>
        <a:noFill/>
        <a:ln w="12700" cap="flat" cmpd="sng" algn="ctr">
          <a:solidFill>
            <a:schemeClr val="accent1">
              <a:shade val="8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CB32A94D-C838-4FFA-8A29-C1C38D9CC810}">
      <dgm:prSet/>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a:latin typeface="宋体" panose="02010600030101010101" pitchFamily="2" charset="-122"/>
              <a:ea typeface="宋体" panose="02010600030101010101" pitchFamily="2" charset="-122"/>
            </a:rPr>
            <a:t>科研</a:t>
          </a:r>
        </a:p>
      </dgm:t>
    </dgm:pt>
    <dgm:pt modelId="{AA7D7A64-DB87-4366-9F44-60923AE5A1CD}" type="sibTrans" cxnId="{1BCEE2C1-425E-46A8-9784-7778023DB48A}">
      <dgm:prSet/>
      <dgm:spPr/>
      <dgm:t>
        <a:bodyPr/>
        <a:lstStyle/>
        <a:p>
          <a:endParaRPr lang="zh-CN" altLang="en-US"/>
        </a:p>
      </dgm:t>
    </dgm:pt>
    <dgm:pt modelId="{76B86904-4609-4718-8701-6379576248E5}" type="parTrans" cxnId="{0EA4C8E5-ACB2-4422-A6DB-463D16B8F619}">
      <dgm:prSet/>
      <dgm:spPr>
        <a:noFill/>
        <a:ln w="12700" cap="flat" cmpd="sng" algn="ctr">
          <a:solidFill>
            <a:schemeClr val="accent1">
              <a:shade val="8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BBCBB749-CFA0-4F8C-8AAB-3859075CC360}">
      <dgm:prSet/>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a:latin typeface="宋体" panose="02010600030101010101" pitchFamily="2" charset="-122"/>
              <a:ea typeface="宋体" panose="02010600030101010101" pitchFamily="2" charset="-122"/>
            </a:rPr>
            <a:t>医疗卫生</a:t>
          </a:r>
        </a:p>
      </dgm:t>
    </dgm:pt>
    <dgm:pt modelId="{6286A8EB-0499-4667-8885-7D3DC718C512}" type="sibTrans" cxnId="{0EA4C8E5-ACB2-4422-A6DB-463D16B8F619}">
      <dgm:prSet/>
      <dgm:spPr/>
      <dgm:t>
        <a:bodyPr/>
        <a:lstStyle/>
        <a:p>
          <a:endParaRPr lang="zh-CN" altLang="en-US"/>
        </a:p>
      </dgm:t>
    </dgm:pt>
    <dgm:pt modelId="{21F54F4D-26AC-453B-98F5-D55E8302C7C9}" type="parTrans" cxnId="{9C1BF02C-6610-4EF4-9037-285B9439EB55}">
      <dgm:prSet/>
      <dgm:spPr>
        <a:noFill/>
        <a:ln w="12700" cap="flat" cmpd="sng" algn="ctr">
          <a:solidFill>
            <a:schemeClr val="accent1">
              <a:shade val="8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06E05BB5-28F2-4299-A3B3-0C8142C12D8D}">
      <dgm:prSet/>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a:latin typeface="宋体" panose="02010600030101010101" pitchFamily="2" charset="-122"/>
              <a:ea typeface="宋体" panose="02010600030101010101" pitchFamily="2" charset="-122"/>
            </a:rPr>
            <a:t>气象</a:t>
          </a:r>
        </a:p>
      </dgm:t>
    </dgm:pt>
    <dgm:pt modelId="{89822966-32B6-4EE9-A87F-187AB74F8B4E}" type="sibTrans" cxnId="{9C1BF02C-6610-4EF4-9037-285B9439EB55}">
      <dgm:prSet/>
      <dgm:spPr/>
      <dgm:t>
        <a:bodyPr/>
        <a:lstStyle/>
        <a:p>
          <a:endParaRPr lang="zh-CN" altLang="en-US"/>
        </a:p>
      </dgm:t>
    </dgm:pt>
    <dgm:pt modelId="{2308236D-FF6A-4ED8-B595-E1484161BF51}" type="parTrans" cxnId="{BBAF40EE-D81D-436C-997A-E9E4D4E3D060}">
      <dgm:prSet/>
      <dgm:spPr>
        <a:noFill/>
        <a:ln w="12700" cap="flat" cmpd="sng" algn="ctr">
          <a:solidFill>
            <a:schemeClr val="accent1">
              <a:shade val="80000"/>
              <a:hueOff val="0"/>
              <a:satOff val="0"/>
              <a:lumOff val="0"/>
              <a:alphaOff val="0"/>
            </a:schemeClr>
          </a:solidFill>
          <a:prstDash val="solid"/>
          <a:miter lim="800000"/>
        </a:ln>
      </dgm:spPr>
      <dgm:t>
        <a:bodyPr/>
        <a:lstStyle/>
        <a:p>
          <a:endParaRPr lang="zh-CN" altLang="en-US">
            <a:latin typeface="宋体" panose="02010600030101010101" pitchFamily="2" charset="-122"/>
            <a:ea typeface="宋体" panose="02010600030101010101" pitchFamily="2" charset="-122"/>
          </a:endParaRPr>
        </a:p>
      </dgm:t>
    </dgm:pt>
    <dgm:pt modelId="{79312209-40EA-45D7-8715-ED66B0383007}">
      <dgm:prSet/>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en-US" altLang="zh-CN">
              <a:latin typeface="宋体" panose="02010600030101010101" pitchFamily="2" charset="-122"/>
              <a:ea typeface="宋体" panose="02010600030101010101" pitchFamily="2" charset="-122"/>
            </a:rPr>
            <a:t>……</a:t>
          </a:r>
          <a:endParaRPr lang="zh-CN" altLang="en-US">
            <a:latin typeface="宋体" panose="02010600030101010101" pitchFamily="2" charset="-122"/>
            <a:ea typeface="宋体" panose="02010600030101010101" pitchFamily="2" charset="-122"/>
          </a:endParaRPr>
        </a:p>
      </dgm:t>
    </dgm:pt>
    <dgm:pt modelId="{9E0384FF-85BA-4881-BA5E-C26B2A531BB0}" type="sibTrans" cxnId="{BBAF40EE-D81D-436C-997A-E9E4D4E3D060}">
      <dgm:prSet/>
      <dgm:spPr/>
      <dgm:t>
        <a:bodyPr/>
        <a:lstStyle/>
        <a:p>
          <a:endParaRPr lang="zh-CN" altLang="en-US"/>
        </a:p>
      </dgm:t>
    </dgm:pt>
    <dgm:pt modelId="{A07A32F1-CC8A-4DF1-8B75-C2BCC4A8D7F7}" type="sibTrans" cxnId="{2EF76951-4A77-4B39-8CAA-24F332BAFD6B}">
      <dgm:prSet/>
      <dgm:spPr/>
      <dgm:t>
        <a:bodyPr/>
        <a:lstStyle/>
        <a:p>
          <a:endParaRPr lang="zh-CN" altLang="en-US"/>
        </a:p>
      </dgm:t>
    </dgm:pt>
    <dgm:pt modelId="{3A4C9EC6-3B0C-4D75-813B-FD5722686A32}" type="sibTrans" cxnId="{3A349AD2-0399-4250-A136-380CC97C0617}">
      <dgm:prSet/>
      <dgm:spPr/>
      <dgm:t>
        <a:bodyPr/>
        <a:lstStyle/>
        <a:p>
          <a:endParaRPr lang="zh-CN" altLang="en-US"/>
        </a:p>
      </dgm:t>
    </dgm:pt>
    <dgm:pt modelId="{E778401A-6A4A-446A-9907-39DBDE023456}" type="pres">
      <dgm:prSet presAssocID="{37B0604C-6BA4-4F2D-854C-32A122B46452}" presName="diagram">
        <dgm:presLayoutVars>
          <dgm:chPref val="1"/>
          <dgm:dir/>
          <dgm:animOne val="branch"/>
          <dgm:animLvl val="lvl"/>
          <dgm:resizeHandles val="exact"/>
        </dgm:presLayoutVars>
      </dgm:prSet>
      <dgm:spPr/>
      <dgm:t>
        <a:bodyPr/>
        <a:lstStyle/>
        <a:p/>
      </dgm:t>
    </dgm:pt>
    <dgm:pt modelId="{39F9880B-F2EA-4091-ACF1-D47865FDF386}" type="pres">
      <dgm:prSet presAssocID="{AAB2D5EB-33BC-4B4C-9084-16D2F096E1C4}" presName="root1"/>
      <dgm:spPr/>
      <dgm:t>
        <a:bodyPr/>
        <a:lstStyle/>
        <a:p/>
      </dgm:t>
    </dgm:pt>
    <dgm:pt modelId="{8B335FE3-86A5-4088-9DB0-E4EFBD8BCFA1}" type="pres">
      <dgm:prSet presAssocID="{AAB2D5EB-33BC-4B4C-9084-16D2F096E1C4}" presName="LevelOneTextNode" presStyleLbl="node0" presStyleCnt="1" custLinFactNeighborX="10954" custLinFactNeighborY="-3459">
        <dgm:presLayoutVars>
          <dgm:chPref val="3"/>
        </dgm:presLayoutVars>
      </dgm:prSet>
      <dgm:spPr/>
      <dgm:t>
        <a:bodyPr/>
        <a:lstStyle/>
        <a:p/>
      </dgm:t>
    </dgm:pt>
    <dgm:pt modelId="{06AD944F-401D-4995-904A-EE9CD5B6B825}" type="pres">
      <dgm:prSet presAssocID="{AAB2D5EB-33BC-4B4C-9084-16D2F096E1C4}" presName="level2hierChild"/>
      <dgm:spPr/>
      <dgm:t>
        <a:bodyPr/>
        <a:lstStyle/>
        <a:p/>
      </dgm:t>
    </dgm:pt>
    <dgm:pt modelId="{3ED5F69B-4105-4519-A834-70EA66FE5963}" type="pres">
      <dgm:prSet presAssocID="{08A0FC0A-4843-4792-8D72-A1302FF52FE1}" presName="conn2-1" presStyleLbl="parChTrans1D2" presStyleCnt="2"/>
      <dgm:spPr/>
      <dgm:t>
        <a:bodyPr/>
        <a:lstStyle/>
        <a:p/>
      </dgm:t>
    </dgm:pt>
    <dgm:pt modelId="{0C7CA2DA-453C-44EC-92B0-CDF3EA279C48}" type="pres">
      <dgm:prSet presAssocID="{08A0FC0A-4843-4792-8D72-A1302FF52FE1}" presName="connTx" presStyleLbl="parChTrans2D2" presStyleCnt="2"/>
      <dgm:spPr/>
      <dgm:t>
        <a:bodyPr/>
        <a:lstStyle/>
        <a:p/>
      </dgm:t>
    </dgm:pt>
    <dgm:pt modelId="{D9AD34E7-82DA-4ADB-91F5-73ABE22104F5}" type="pres">
      <dgm:prSet presAssocID="{E40F86B9-E0D3-48FB-B40F-32C5ADD96337}" presName="root2"/>
      <dgm:spPr/>
      <dgm:t>
        <a:bodyPr/>
        <a:lstStyle/>
        <a:p/>
      </dgm:t>
    </dgm:pt>
    <dgm:pt modelId="{C1DC9A26-3B73-4A08-B496-42E58C80DE72}" type="pres">
      <dgm:prSet presAssocID="{E40F86B9-E0D3-48FB-B40F-32C5ADD96337}" presName="LevelTwoTextNode" presStyleLbl="node2" presStyleCnt="2">
        <dgm:presLayoutVars>
          <dgm:chPref val="3"/>
        </dgm:presLayoutVars>
      </dgm:prSet>
      <dgm:spPr/>
      <dgm:t>
        <a:bodyPr/>
        <a:lstStyle/>
        <a:p/>
      </dgm:t>
    </dgm:pt>
    <dgm:pt modelId="{D5516032-810A-4EF5-9F82-4E2DB2DFCA8D}" type="pres">
      <dgm:prSet presAssocID="{E40F86B9-E0D3-48FB-B40F-32C5ADD96337}" presName="level3hierChild"/>
      <dgm:spPr/>
      <dgm:t>
        <a:bodyPr/>
        <a:lstStyle/>
        <a:p/>
      </dgm:t>
    </dgm:pt>
    <dgm:pt modelId="{1EE685BB-5807-483F-B376-0A8AC2188A61}" type="pres">
      <dgm:prSet presAssocID="{A9DFCEDE-2F87-4BBB-BFA3-69946326A2ED}" presName="conn2-1" presStyleLbl="parChTrans1D3" presStyleCnt="8"/>
      <dgm:spPr/>
      <dgm:t>
        <a:bodyPr/>
        <a:lstStyle/>
        <a:p/>
      </dgm:t>
    </dgm:pt>
    <dgm:pt modelId="{E11739C1-2810-4D4D-8AC0-3AD2B6A07FF6}" type="pres">
      <dgm:prSet presAssocID="{A9DFCEDE-2F87-4BBB-BFA3-69946326A2ED}" presName="connTx" presStyleLbl="parChTrans2D3" presStyleCnt="8"/>
      <dgm:spPr/>
      <dgm:t>
        <a:bodyPr/>
        <a:lstStyle/>
        <a:p/>
      </dgm:t>
    </dgm:pt>
    <dgm:pt modelId="{E85D7655-E962-467F-B7BA-C01460B7D21B}" type="pres">
      <dgm:prSet presAssocID="{CD44EC6F-E077-43F8-A47E-E62044543A4A}" presName="root2"/>
      <dgm:spPr/>
      <dgm:t>
        <a:bodyPr/>
        <a:lstStyle/>
        <a:p/>
      </dgm:t>
    </dgm:pt>
    <dgm:pt modelId="{B9B39084-64C7-4921-B901-89F4EF111A38}" type="pres">
      <dgm:prSet presAssocID="{CD44EC6F-E077-43F8-A47E-E62044543A4A}" presName="LevelTwoTextNode" presStyleLbl="node3" presStyleCnt="8" custScaleX="140377">
        <dgm:presLayoutVars>
          <dgm:chPref val="3"/>
        </dgm:presLayoutVars>
      </dgm:prSet>
      <dgm:spPr/>
      <dgm:t>
        <a:bodyPr/>
        <a:lstStyle/>
        <a:p/>
      </dgm:t>
    </dgm:pt>
    <dgm:pt modelId="{FC2674AA-505F-4710-B858-2D961B00FBA4}" type="pres">
      <dgm:prSet presAssocID="{CD44EC6F-E077-43F8-A47E-E62044543A4A}" presName="level3hierChild"/>
      <dgm:spPr/>
      <dgm:t>
        <a:bodyPr/>
        <a:lstStyle/>
        <a:p/>
      </dgm:t>
    </dgm:pt>
    <dgm:pt modelId="{A32AAC0D-0C37-4C85-B9D4-08739E586B0E}" type="pres">
      <dgm:prSet presAssocID="{BFDA25F2-6FCF-490B-9364-D9C7B10C35C8}" presName="conn2-1" presStyleLbl="parChTrans1D3" presStyleIdx="1" presStyleCnt="8"/>
      <dgm:spPr/>
      <dgm:t>
        <a:bodyPr/>
        <a:lstStyle/>
        <a:p/>
      </dgm:t>
    </dgm:pt>
    <dgm:pt modelId="{85BC49CE-D832-44F4-A460-3095695FAE97}" type="pres">
      <dgm:prSet presAssocID="{BFDA25F2-6FCF-490B-9364-D9C7B10C35C8}" presName="connTx" presStyleLbl="parChTrans2D3" presStyleIdx="1" presStyleCnt="8"/>
      <dgm:spPr/>
      <dgm:t>
        <a:bodyPr/>
        <a:lstStyle/>
        <a:p/>
      </dgm:t>
    </dgm:pt>
    <dgm:pt modelId="{4A87C83C-E7EE-46FF-9B5A-0516C7820A7C}" type="pres">
      <dgm:prSet presAssocID="{C078EDDC-6AC0-48F5-9B73-0F72E7B3E604}" presName="root2"/>
      <dgm:spPr/>
      <dgm:t>
        <a:bodyPr/>
        <a:lstStyle/>
        <a:p/>
      </dgm:t>
    </dgm:pt>
    <dgm:pt modelId="{2CBBC1DC-1D73-42E0-A83E-695FFF1DFD06}" type="pres">
      <dgm:prSet presAssocID="{C078EDDC-6AC0-48F5-9B73-0F72E7B3E604}" presName="LevelTwoTextNode" presStyleLbl="node3" presStyleIdx="1" presStyleCnt="8" custScaleX="138638">
        <dgm:presLayoutVars>
          <dgm:chPref val="3"/>
        </dgm:presLayoutVars>
      </dgm:prSet>
      <dgm:spPr/>
      <dgm:t>
        <a:bodyPr/>
        <a:lstStyle/>
        <a:p/>
      </dgm:t>
    </dgm:pt>
    <dgm:pt modelId="{8EEC7B3C-6DCD-4F85-810D-A43FFAA0CAE0}" type="pres">
      <dgm:prSet presAssocID="{C078EDDC-6AC0-48F5-9B73-0F72E7B3E604}" presName="level3hierChild"/>
      <dgm:spPr/>
      <dgm:t>
        <a:bodyPr/>
        <a:lstStyle/>
        <a:p/>
      </dgm:t>
    </dgm:pt>
    <dgm:pt modelId="{BD350ED2-2723-4436-8670-77EDBA55B068}" type="pres">
      <dgm:prSet presAssocID="{3547567B-1227-42E9-9696-DA607A6682CC}" presName="conn2-1" presStyleLbl="parChTrans1D3" presStyleIdx="2" presStyleCnt="8"/>
      <dgm:spPr/>
      <dgm:t>
        <a:bodyPr/>
        <a:lstStyle/>
        <a:p/>
      </dgm:t>
    </dgm:pt>
    <dgm:pt modelId="{26EB1C18-DCAA-4CCE-B62F-2D3097853AE6}" type="pres">
      <dgm:prSet presAssocID="{3547567B-1227-42E9-9696-DA607A6682CC}" presName="connTx" presStyleLbl="parChTrans2D3" presStyleIdx="2" presStyleCnt="8"/>
      <dgm:spPr/>
      <dgm:t>
        <a:bodyPr/>
        <a:lstStyle/>
        <a:p/>
      </dgm:t>
    </dgm:pt>
    <dgm:pt modelId="{643CDEE5-BB25-4E8B-B07D-7DF3C1332DB6}" type="pres">
      <dgm:prSet presAssocID="{4B80EDE8-5ED4-4DA2-9249-2BA84CB56C19}" presName="root2"/>
      <dgm:spPr/>
      <dgm:t>
        <a:bodyPr/>
        <a:lstStyle/>
        <a:p/>
      </dgm:t>
    </dgm:pt>
    <dgm:pt modelId="{D9FA9C6E-B5A1-44B7-9C7D-80E5F240720F}" type="pres">
      <dgm:prSet presAssocID="{4B80EDE8-5ED4-4DA2-9249-2BA84CB56C19}" presName="LevelTwoTextNode" presStyleLbl="node3" presStyleIdx="2" presStyleCnt="8" custScaleX="140455">
        <dgm:presLayoutVars>
          <dgm:chPref val="3"/>
        </dgm:presLayoutVars>
      </dgm:prSet>
      <dgm:spPr/>
      <dgm:t>
        <a:bodyPr/>
        <a:lstStyle/>
        <a:p/>
      </dgm:t>
    </dgm:pt>
    <dgm:pt modelId="{2CB435BD-9DE2-4CBB-B7C8-3096747AF7CF}" type="pres">
      <dgm:prSet presAssocID="{4B80EDE8-5ED4-4DA2-9249-2BA84CB56C19}" presName="level3hierChild"/>
      <dgm:spPr/>
      <dgm:t>
        <a:bodyPr/>
        <a:lstStyle/>
        <a:p/>
      </dgm:t>
    </dgm:pt>
    <dgm:pt modelId="{67139B92-8977-414B-AFF6-E9B9C2E43AF9}" type="pres">
      <dgm:prSet presAssocID="{7F1A485F-07A7-4BC1-B92B-04C70C832754}" presName="conn2-1" presStyleLbl="parChTrans1D4" presStyleCnt="4"/>
      <dgm:spPr/>
      <dgm:t>
        <a:bodyPr/>
        <a:lstStyle/>
        <a:p/>
      </dgm:t>
    </dgm:pt>
    <dgm:pt modelId="{A7642201-E6FA-4364-AABF-31CC56BDDA79}" type="pres">
      <dgm:prSet presAssocID="{7F1A485F-07A7-4BC1-B92B-04C70C832754}" presName="connTx" presStyleLbl="parChTrans2D4" presStyleCnt="4"/>
      <dgm:spPr/>
      <dgm:t>
        <a:bodyPr/>
        <a:lstStyle/>
        <a:p/>
      </dgm:t>
    </dgm:pt>
    <dgm:pt modelId="{938D8BB0-2AFE-4B3B-B10D-A5FC6EAECEB4}" type="pres">
      <dgm:prSet presAssocID="{58837DC7-879B-49EA-A47F-8DF1B20FB5CE}" presName="root2"/>
      <dgm:spPr/>
      <dgm:t>
        <a:bodyPr/>
        <a:lstStyle/>
        <a:p/>
      </dgm:t>
    </dgm:pt>
    <dgm:pt modelId="{F6418EDB-2D94-484E-A051-EA8C3A80FBF6}" type="pres">
      <dgm:prSet presAssocID="{58837DC7-879B-49EA-A47F-8DF1B20FB5CE}" presName="LevelTwoTextNode" presStyleLbl="node4" presStyleCnt="4" custScaleX="161470">
        <dgm:presLayoutVars>
          <dgm:chPref val="3"/>
        </dgm:presLayoutVars>
      </dgm:prSet>
      <dgm:spPr/>
      <dgm:t>
        <a:bodyPr/>
        <a:lstStyle/>
        <a:p/>
      </dgm:t>
    </dgm:pt>
    <dgm:pt modelId="{985330FC-FE23-4DA1-980F-C0E048A901CF}" type="pres">
      <dgm:prSet presAssocID="{58837DC7-879B-49EA-A47F-8DF1B20FB5CE}" presName="level3hierChild"/>
      <dgm:spPr/>
      <dgm:t>
        <a:bodyPr/>
        <a:lstStyle/>
        <a:p/>
      </dgm:t>
    </dgm:pt>
    <dgm:pt modelId="{74FC549E-D1B9-427A-A16B-781AFDD54EDD}" type="pres">
      <dgm:prSet presAssocID="{47172430-856F-4C4F-B8E2-A5B0E61ED1AD}" presName="conn2-1" presStyleLbl="parChTrans1D4" presStyleIdx="1" presStyleCnt="4"/>
      <dgm:spPr/>
      <dgm:t>
        <a:bodyPr/>
        <a:lstStyle/>
        <a:p/>
      </dgm:t>
    </dgm:pt>
    <dgm:pt modelId="{E94B0973-76CE-4EDA-8F1E-1117AB31CA70}" type="pres">
      <dgm:prSet presAssocID="{47172430-856F-4C4F-B8E2-A5B0E61ED1AD}" presName="connTx" presStyleLbl="parChTrans2D4" presStyleIdx="1" presStyleCnt="4"/>
      <dgm:spPr/>
      <dgm:t>
        <a:bodyPr/>
        <a:lstStyle/>
        <a:p/>
      </dgm:t>
    </dgm:pt>
    <dgm:pt modelId="{1DA3C01F-2AA3-44DA-8010-1EA381A64DF5}" type="pres">
      <dgm:prSet presAssocID="{B346C873-3CF8-4415-B355-3A55C5802C97}" presName="root2"/>
      <dgm:spPr/>
      <dgm:t>
        <a:bodyPr/>
        <a:lstStyle/>
        <a:p/>
      </dgm:t>
    </dgm:pt>
    <dgm:pt modelId="{62FBA174-B92D-4E69-B158-5808FA14D3B2}" type="pres">
      <dgm:prSet presAssocID="{B346C873-3CF8-4415-B355-3A55C5802C97}" presName="LevelTwoTextNode" presStyleLbl="node4" presStyleIdx="1" presStyleCnt="4" custScaleX="161470">
        <dgm:presLayoutVars>
          <dgm:chPref val="3"/>
        </dgm:presLayoutVars>
      </dgm:prSet>
      <dgm:spPr/>
      <dgm:t>
        <a:bodyPr/>
        <a:lstStyle/>
        <a:p/>
      </dgm:t>
    </dgm:pt>
    <dgm:pt modelId="{2E0B30F7-2266-47FF-AAF8-163F03545E73}" type="pres">
      <dgm:prSet presAssocID="{B346C873-3CF8-4415-B355-3A55C5802C97}" presName="level3hierChild"/>
      <dgm:spPr/>
      <dgm:t>
        <a:bodyPr/>
        <a:lstStyle/>
        <a:p/>
      </dgm:t>
    </dgm:pt>
    <dgm:pt modelId="{6D231C09-171E-4979-8762-40CDD5FBA407}" type="pres">
      <dgm:prSet presAssocID="{5E6AE49A-73D3-4962-A9A9-FAE25ACD77EF}" presName="conn2-1" presStyleLbl="parChTrans1D4" presStyleIdx="2" presStyleCnt="4"/>
      <dgm:spPr/>
      <dgm:t>
        <a:bodyPr/>
        <a:lstStyle/>
        <a:p/>
      </dgm:t>
    </dgm:pt>
    <dgm:pt modelId="{05A42CF3-F3BA-4FCE-B98C-10F6DF2F273F}" type="pres">
      <dgm:prSet presAssocID="{5E6AE49A-73D3-4962-A9A9-FAE25ACD77EF}" presName="connTx" presStyleLbl="parChTrans2D4" presStyleIdx="2" presStyleCnt="4"/>
      <dgm:spPr/>
      <dgm:t>
        <a:bodyPr/>
        <a:lstStyle/>
        <a:p/>
      </dgm:t>
    </dgm:pt>
    <dgm:pt modelId="{63A324E6-8648-4C71-BAC2-28C46498E95B}" type="pres">
      <dgm:prSet presAssocID="{2CDF145B-9D80-418B-AD51-F8C06AF414EF}" presName="root2"/>
      <dgm:spPr/>
      <dgm:t>
        <a:bodyPr/>
        <a:lstStyle/>
        <a:p/>
      </dgm:t>
    </dgm:pt>
    <dgm:pt modelId="{4210C402-2C0C-4273-8B61-EA7DB7AC26F9}" type="pres">
      <dgm:prSet presAssocID="{2CDF145B-9D80-418B-AD51-F8C06AF414EF}" presName="LevelTwoTextNode" presStyleLbl="node4" presStyleIdx="2" presStyleCnt="4" custScaleX="161309">
        <dgm:presLayoutVars>
          <dgm:chPref val="3"/>
        </dgm:presLayoutVars>
      </dgm:prSet>
      <dgm:spPr/>
      <dgm:t>
        <a:bodyPr/>
        <a:lstStyle/>
        <a:p/>
      </dgm:t>
    </dgm:pt>
    <dgm:pt modelId="{380085AD-12DB-4075-B9CF-EC2F4D1975E7}" type="pres">
      <dgm:prSet presAssocID="{2CDF145B-9D80-418B-AD51-F8C06AF414EF}" presName="level3hierChild"/>
      <dgm:spPr/>
      <dgm:t>
        <a:bodyPr/>
        <a:lstStyle/>
        <a:p/>
      </dgm:t>
    </dgm:pt>
    <dgm:pt modelId="{2D0EB2B3-03AA-4398-9A48-1E57D121D859}" type="pres">
      <dgm:prSet presAssocID="{C9728A28-097C-49FD-B3BC-3960CC8E3D21}" presName="conn2-1" presStyleLbl="parChTrans1D4" presStyleIdx="3" presStyleCnt="4"/>
      <dgm:spPr/>
      <dgm:t>
        <a:bodyPr/>
        <a:lstStyle/>
        <a:p/>
      </dgm:t>
    </dgm:pt>
    <dgm:pt modelId="{762DC465-A4AF-4AC0-A2D1-E1FCB9FB37C0}" type="pres">
      <dgm:prSet presAssocID="{C9728A28-097C-49FD-B3BC-3960CC8E3D21}" presName="connTx" presStyleLbl="parChTrans2D4" presStyleIdx="3" presStyleCnt="4"/>
      <dgm:spPr/>
      <dgm:t>
        <a:bodyPr/>
        <a:lstStyle/>
        <a:p/>
      </dgm:t>
    </dgm:pt>
    <dgm:pt modelId="{3009DF04-6A72-4CB7-BD86-B5D35794ECE7}" type="pres">
      <dgm:prSet presAssocID="{A178AD52-CF83-49A3-83F1-01A9EE31751B}" presName="root2"/>
      <dgm:spPr/>
      <dgm:t>
        <a:bodyPr/>
        <a:lstStyle/>
        <a:p/>
      </dgm:t>
    </dgm:pt>
    <dgm:pt modelId="{CAC7F6A5-B060-4840-8382-EDAD501C8F88}" type="pres">
      <dgm:prSet presAssocID="{A178AD52-CF83-49A3-83F1-01A9EE31751B}" presName="LevelTwoTextNode" presStyleLbl="node4" presStyleIdx="3" presStyleCnt="4">
        <dgm:presLayoutVars>
          <dgm:chPref val="3"/>
        </dgm:presLayoutVars>
      </dgm:prSet>
      <dgm:spPr/>
      <dgm:t>
        <a:bodyPr/>
        <a:lstStyle/>
        <a:p/>
      </dgm:t>
    </dgm:pt>
    <dgm:pt modelId="{7329AC1D-1D01-42A6-BBD1-1169C9F3CAC3}" type="pres">
      <dgm:prSet presAssocID="{A178AD52-CF83-49A3-83F1-01A9EE31751B}" presName="level3hierChild"/>
      <dgm:spPr/>
      <dgm:t>
        <a:bodyPr/>
        <a:lstStyle/>
        <a:p/>
      </dgm:t>
    </dgm:pt>
    <dgm:pt modelId="{83DDAFED-A0DB-4AD9-91DC-A595B5630289}" type="pres">
      <dgm:prSet presAssocID="{E5B1FD65-54CD-4BD1-B7B6-D45DA0DAF68F}" presName="conn2-1" presStyleLbl="parChTrans1D2" presStyleIdx="1" presStyleCnt="2"/>
      <dgm:spPr/>
      <dgm:t>
        <a:bodyPr/>
        <a:lstStyle/>
        <a:p/>
      </dgm:t>
    </dgm:pt>
    <dgm:pt modelId="{97C0B7D1-1366-4F07-B749-D857F328249E}" type="pres">
      <dgm:prSet presAssocID="{E5B1FD65-54CD-4BD1-B7B6-D45DA0DAF68F}" presName="connTx" presStyleLbl="parChTrans2D2" presStyleIdx="1" presStyleCnt="2"/>
      <dgm:spPr/>
      <dgm:t>
        <a:bodyPr/>
        <a:lstStyle/>
        <a:p/>
      </dgm:t>
    </dgm:pt>
    <dgm:pt modelId="{20C43F34-DA90-4BA3-A710-C3421023FF94}" type="pres">
      <dgm:prSet presAssocID="{CC871967-F2B3-4C2C-B414-EC427D28DA12}" presName="root2"/>
      <dgm:spPr/>
      <dgm:t>
        <a:bodyPr/>
        <a:lstStyle/>
        <a:p/>
      </dgm:t>
    </dgm:pt>
    <dgm:pt modelId="{8CFAAFD5-6C79-4FE9-8F04-BFFB243C707C}" type="pres">
      <dgm:prSet presAssocID="{CC871967-F2B3-4C2C-B414-EC427D28DA12}" presName="LevelTwoTextNode" presStyleLbl="node2" presStyleIdx="1" presStyleCnt="2">
        <dgm:presLayoutVars>
          <dgm:chPref val="3"/>
        </dgm:presLayoutVars>
      </dgm:prSet>
      <dgm:spPr/>
      <dgm:t>
        <a:bodyPr/>
        <a:lstStyle/>
        <a:p/>
      </dgm:t>
    </dgm:pt>
    <dgm:pt modelId="{39FFB065-FC84-4E4F-BDE8-C47612DCD14F}" type="pres">
      <dgm:prSet presAssocID="{CC871967-F2B3-4C2C-B414-EC427D28DA12}" presName="level3hierChild"/>
      <dgm:spPr/>
      <dgm:t>
        <a:bodyPr/>
        <a:lstStyle/>
        <a:p/>
      </dgm:t>
    </dgm:pt>
    <dgm:pt modelId="{CBA5B9F5-0861-4EFF-A022-37721874397D}" type="pres">
      <dgm:prSet presAssocID="{897A1432-53A5-42F7-A78C-8D461BDDE25A}" presName="conn2-1" presStyleLbl="parChTrans1D3" presStyleIdx="3" presStyleCnt="8"/>
      <dgm:spPr/>
      <dgm:t>
        <a:bodyPr/>
        <a:lstStyle/>
        <a:p/>
      </dgm:t>
    </dgm:pt>
    <dgm:pt modelId="{F04E34AE-E2D5-4154-B9DB-027EA0A404AE}" type="pres">
      <dgm:prSet presAssocID="{897A1432-53A5-42F7-A78C-8D461BDDE25A}" presName="connTx" presStyleLbl="parChTrans2D3" presStyleIdx="3" presStyleCnt="8"/>
      <dgm:spPr/>
      <dgm:t>
        <a:bodyPr/>
        <a:lstStyle/>
        <a:p/>
      </dgm:t>
    </dgm:pt>
    <dgm:pt modelId="{AD33D3C5-A507-4C6D-A475-24694C8733C1}" type="pres">
      <dgm:prSet presAssocID="{0FC599F4-FBE5-43D7-98E3-71317E4C24EF}" presName="root2"/>
      <dgm:spPr/>
      <dgm:t>
        <a:bodyPr/>
        <a:lstStyle/>
        <a:p/>
      </dgm:t>
    </dgm:pt>
    <dgm:pt modelId="{1098E56E-AEDB-4724-95EA-ABF0717A628A}" type="pres">
      <dgm:prSet presAssocID="{0FC599F4-FBE5-43D7-98E3-71317E4C24EF}" presName="LevelTwoTextNode" presStyleLbl="node3" presStyleIdx="3" presStyleCnt="8">
        <dgm:presLayoutVars>
          <dgm:chPref val="3"/>
        </dgm:presLayoutVars>
      </dgm:prSet>
      <dgm:spPr/>
      <dgm:t>
        <a:bodyPr/>
        <a:lstStyle/>
        <a:p/>
      </dgm:t>
    </dgm:pt>
    <dgm:pt modelId="{E2F43B5C-9C7C-45A9-8FD4-EB413833891D}" type="pres">
      <dgm:prSet presAssocID="{0FC599F4-FBE5-43D7-98E3-71317E4C24EF}" presName="level3hierChild"/>
      <dgm:spPr/>
      <dgm:t>
        <a:bodyPr/>
        <a:lstStyle/>
        <a:p/>
      </dgm:t>
    </dgm:pt>
    <dgm:pt modelId="{B24E7C3C-92F4-4917-9682-A276D8383A37}" type="pres">
      <dgm:prSet presAssocID="{6B28A0DB-1AA7-47B0-B64D-DE7705BDB3C8}" presName="conn2-1" presStyleLbl="parChTrans1D3" presStyleIdx="4" presStyleCnt="8"/>
      <dgm:spPr/>
      <dgm:t>
        <a:bodyPr/>
        <a:lstStyle/>
        <a:p/>
      </dgm:t>
    </dgm:pt>
    <dgm:pt modelId="{058B2B44-B34C-43B7-87C4-6184B0599D8C}" type="pres">
      <dgm:prSet presAssocID="{6B28A0DB-1AA7-47B0-B64D-DE7705BDB3C8}" presName="connTx" presStyleLbl="parChTrans2D3" presStyleIdx="4" presStyleCnt="8"/>
      <dgm:spPr/>
      <dgm:t>
        <a:bodyPr/>
        <a:lstStyle/>
        <a:p/>
      </dgm:t>
    </dgm:pt>
    <dgm:pt modelId="{8C359EAD-1733-4709-A65B-C74BE68A69AC}" type="pres">
      <dgm:prSet presAssocID="{CB32A94D-C838-4FFA-8A29-C1C38D9CC810}" presName="root2"/>
      <dgm:spPr/>
      <dgm:t>
        <a:bodyPr/>
        <a:lstStyle/>
        <a:p/>
      </dgm:t>
    </dgm:pt>
    <dgm:pt modelId="{0EC7B0DF-148C-4502-880D-EEDEE9B31F85}" type="pres">
      <dgm:prSet presAssocID="{CB32A94D-C838-4FFA-8A29-C1C38D9CC810}" presName="LevelTwoTextNode" presStyleLbl="node3" presStyleIdx="4" presStyleCnt="8">
        <dgm:presLayoutVars>
          <dgm:chPref val="3"/>
        </dgm:presLayoutVars>
      </dgm:prSet>
      <dgm:spPr/>
      <dgm:t>
        <a:bodyPr/>
        <a:lstStyle/>
        <a:p/>
      </dgm:t>
    </dgm:pt>
    <dgm:pt modelId="{0A88267D-0060-4322-8207-6E823345C165}" type="pres">
      <dgm:prSet presAssocID="{CB32A94D-C838-4FFA-8A29-C1C38D9CC810}" presName="level3hierChild"/>
      <dgm:spPr/>
      <dgm:t>
        <a:bodyPr/>
        <a:lstStyle/>
        <a:p/>
      </dgm:t>
    </dgm:pt>
    <dgm:pt modelId="{E5121F3B-D843-4124-87EA-F408BB02E62E}" type="pres">
      <dgm:prSet presAssocID="{76B86904-4609-4718-8701-6379576248E5}" presName="conn2-1" presStyleLbl="parChTrans1D3" presStyleIdx="5" presStyleCnt="8"/>
      <dgm:spPr/>
      <dgm:t>
        <a:bodyPr/>
        <a:lstStyle/>
        <a:p/>
      </dgm:t>
    </dgm:pt>
    <dgm:pt modelId="{1791A22B-2252-4E97-B364-131A46F577B5}" type="pres">
      <dgm:prSet presAssocID="{76B86904-4609-4718-8701-6379576248E5}" presName="connTx" presStyleLbl="parChTrans2D3" presStyleIdx="5" presStyleCnt="8"/>
      <dgm:spPr/>
      <dgm:t>
        <a:bodyPr/>
        <a:lstStyle/>
        <a:p/>
      </dgm:t>
    </dgm:pt>
    <dgm:pt modelId="{357DFA0A-3D8C-4705-BD06-1124B8CD99C2}" type="pres">
      <dgm:prSet presAssocID="{BBCBB749-CFA0-4F8C-8AAB-3859075CC360}" presName="root2"/>
      <dgm:spPr/>
      <dgm:t>
        <a:bodyPr/>
        <a:lstStyle/>
        <a:p/>
      </dgm:t>
    </dgm:pt>
    <dgm:pt modelId="{8B13D4BB-29B6-4D8D-8DEB-8BB35EFF8C18}" type="pres">
      <dgm:prSet presAssocID="{BBCBB749-CFA0-4F8C-8AAB-3859075CC360}" presName="LevelTwoTextNode" presStyleLbl="node3" presStyleIdx="5" presStyleCnt="8">
        <dgm:presLayoutVars>
          <dgm:chPref val="3"/>
        </dgm:presLayoutVars>
      </dgm:prSet>
      <dgm:spPr/>
      <dgm:t>
        <a:bodyPr/>
        <a:lstStyle/>
        <a:p/>
      </dgm:t>
    </dgm:pt>
    <dgm:pt modelId="{38C5D3D4-0B88-459A-9F0D-B7AD154C3ABD}" type="pres">
      <dgm:prSet presAssocID="{BBCBB749-CFA0-4F8C-8AAB-3859075CC360}" presName="level3hierChild"/>
      <dgm:spPr/>
      <dgm:t>
        <a:bodyPr/>
        <a:lstStyle/>
        <a:p/>
      </dgm:t>
    </dgm:pt>
    <dgm:pt modelId="{AA27332B-817B-4D70-B6B3-B8644D5C2F90}" type="pres">
      <dgm:prSet presAssocID="{21F54F4D-26AC-453B-98F5-D55E8302C7C9}" presName="conn2-1" presStyleLbl="parChTrans1D3" presStyleIdx="6" presStyleCnt="8"/>
      <dgm:spPr/>
      <dgm:t>
        <a:bodyPr/>
        <a:lstStyle/>
        <a:p/>
      </dgm:t>
    </dgm:pt>
    <dgm:pt modelId="{26A528FF-A5A4-46E4-AB72-DABFFCBC8C6D}" type="pres">
      <dgm:prSet presAssocID="{21F54F4D-26AC-453B-98F5-D55E8302C7C9}" presName="connTx" presStyleLbl="parChTrans2D3" presStyleIdx="6" presStyleCnt="8"/>
      <dgm:spPr/>
      <dgm:t>
        <a:bodyPr/>
        <a:lstStyle/>
        <a:p/>
      </dgm:t>
    </dgm:pt>
    <dgm:pt modelId="{FC463D2F-D201-4726-A518-14B553ED26C0}" type="pres">
      <dgm:prSet presAssocID="{06E05BB5-28F2-4299-A3B3-0C8142C12D8D}" presName="root2"/>
      <dgm:spPr/>
      <dgm:t>
        <a:bodyPr/>
        <a:lstStyle/>
        <a:p/>
      </dgm:t>
    </dgm:pt>
    <dgm:pt modelId="{39A28C83-E0F3-4B6F-80BC-F1C86DBCDB22}" type="pres">
      <dgm:prSet presAssocID="{06E05BB5-28F2-4299-A3B3-0C8142C12D8D}" presName="LevelTwoTextNode" presStyleLbl="node3" presStyleIdx="6" presStyleCnt="8">
        <dgm:presLayoutVars>
          <dgm:chPref val="3"/>
        </dgm:presLayoutVars>
      </dgm:prSet>
      <dgm:spPr/>
      <dgm:t>
        <a:bodyPr/>
        <a:lstStyle/>
        <a:p/>
      </dgm:t>
    </dgm:pt>
    <dgm:pt modelId="{A4172F9A-23A4-4FDF-AAEE-4D0777490A5A}" type="pres">
      <dgm:prSet presAssocID="{06E05BB5-28F2-4299-A3B3-0C8142C12D8D}" presName="level3hierChild"/>
      <dgm:spPr/>
      <dgm:t>
        <a:bodyPr/>
        <a:lstStyle/>
        <a:p/>
      </dgm:t>
    </dgm:pt>
    <dgm:pt modelId="{6CB1BBA2-7D77-4CF7-8099-EF7F2866CBAF}" type="pres">
      <dgm:prSet presAssocID="{2308236D-FF6A-4ED8-B595-E1484161BF51}" presName="conn2-1" presStyleLbl="parChTrans1D3" presStyleIdx="7" presStyleCnt="8"/>
      <dgm:spPr/>
      <dgm:t>
        <a:bodyPr/>
        <a:lstStyle/>
        <a:p/>
      </dgm:t>
    </dgm:pt>
    <dgm:pt modelId="{DE0BFCC1-5A0A-4CBE-94CD-BDEBA6304F27}" type="pres">
      <dgm:prSet presAssocID="{2308236D-FF6A-4ED8-B595-E1484161BF51}" presName="connTx" presStyleLbl="parChTrans2D3" presStyleIdx="7" presStyleCnt="8"/>
      <dgm:spPr/>
      <dgm:t>
        <a:bodyPr/>
        <a:lstStyle/>
        <a:p/>
      </dgm:t>
    </dgm:pt>
    <dgm:pt modelId="{1EC8A45E-473D-4B7B-BF7D-B98B96F1BF6F}" type="pres">
      <dgm:prSet presAssocID="{79312209-40EA-45D7-8715-ED66B0383007}" presName="root2"/>
      <dgm:spPr/>
      <dgm:t>
        <a:bodyPr/>
        <a:lstStyle/>
        <a:p/>
      </dgm:t>
    </dgm:pt>
    <dgm:pt modelId="{DA566968-FB7D-4707-A0F4-335D8F44B554}" type="pres">
      <dgm:prSet presAssocID="{79312209-40EA-45D7-8715-ED66B0383007}" presName="LevelTwoTextNode" presStyleLbl="node3" presStyleIdx="7" presStyleCnt="8">
        <dgm:presLayoutVars>
          <dgm:chPref val="3"/>
        </dgm:presLayoutVars>
      </dgm:prSet>
      <dgm:spPr/>
      <dgm:t>
        <a:bodyPr/>
        <a:lstStyle/>
        <a:p/>
      </dgm:t>
    </dgm:pt>
    <dgm:pt modelId="{6F863176-EEC6-413B-AEB0-DC8FBA71E8B6}" type="pres">
      <dgm:prSet presAssocID="{79312209-40EA-45D7-8715-ED66B0383007}" presName="level3hierChild"/>
      <dgm:spPr/>
      <dgm:t>
        <a:bodyPr/>
        <a:lstStyle/>
        <a:p/>
      </dgm:t>
    </dgm:pt>
  </dgm:ptLst>
  <dgm:cxnLst>
    <dgm:cxn modelId="{3A349AD2-0399-4250-A136-380CC97C0617}" srcId="{37B0604C-6BA4-4F2D-854C-32A122B46452}" destId="{AAB2D5EB-33BC-4B4C-9084-16D2F096E1C4}" srcOrd="0" destOrd="0" parTransId="{FC0A2569-989F-4D0A-B4D8-14D448C79B1F}" sibTransId="{3A4C9EC6-3B0C-4D75-813B-FD5722686A32}"/>
    <dgm:cxn modelId="{5AB3D8E7-DC5D-41EC-9C4A-E35FB2B4B351}" srcId="{AAB2D5EB-33BC-4B4C-9084-16D2F096E1C4}" destId="{E40F86B9-E0D3-48FB-B40F-32C5ADD96337}" srcOrd="0" destOrd="0" parTransId="{08A0FC0A-4843-4792-8D72-A1302FF52FE1}" sibTransId="{814438E9-6A2A-4C5A-92F8-A0694E5C7FF9}"/>
    <dgm:cxn modelId="{89D1B78B-A996-4111-A0EC-DED1E4283434}" srcId="{E40F86B9-E0D3-48FB-B40F-32C5ADD96337}" destId="{CD44EC6F-E077-43F8-A47E-E62044543A4A}" srcOrd="0" destOrd="0" parTransId="{A9DFCEDE-2F87-4BBB-BFA3-69946326A2ED}" sibTransId="{3ED7C34D-D5BD-4311-B31F-AA426B6CB550}"/>
    <dgm:cxn modelId="{76CC2D68-735D-426D-8C68-AAA096F773FC}" srcId="{E40F86B9-E0D3-48FB-B40F-32C5ADD96337}" destId="{C078EDDC-6AC0-48F5-9B73-0F72E7B3E604}" srcOrd="1" destOrd="0" parTransId="{BFDA25F2-6FCF-490B-9364-D9C7B10C35C8}" sibTransId="{E32CF460-2659-4E07-8FB6-DA355FBD2057}"/>
    <dgm:cxn modelId="{CFADDCDE-A71E-45FC-8BFC-87A026FF2BDF}" srcId="{E40F86B9-E0D3-48FB-B40F-32C5ADD96337}" destId="{4B80EDE8-5ED4-4DA2-9249-2BA84CB56C19}" srcOrd="2" destOrd="0" parTransId="{3547567B-1227-42E9-9696-DA607A6682CC}" sibTransId="{8CC8A7F0-667A-42FF-931C-4B4E06744D35}"/>
    <dgm:cxn modelId="{7F003ED7-E42A-47F4-A188-B8C6896B350F}" srcId="{4B80EDE8-5ED4-4DA2-9249-2BA84CB56C19}" destId="{58837DC7-879B-49EA-A47F-8DF1B20FB5CE}" srcOrd="0" destOrd="0" parTransId="{7F1A485F-07A7-4BC1-B92B-04C70C832754}" sibTransId="{73CE3C0B-F59A-4551-95D0-DBD1D4BC7837}"/>
    <dgm:cxn modelId="{A9A51401-A286-4422-8DA7-19E151BA1586}" srcId="{4B80EDE8-5ED4-4DA2-9249-2BA84CB56C19}" destId="{B346C873-3CF8-4415-B355-3A55C5802C97}" srcOrd="1" destOrd="0" parTransId="{47172430-856F-4C4F-B8E2-A5B0E61ED1AD}" sibTransId="{3576B82A-66ED-44B7-B9BD-D37AE0791E51}"/>
    <dgm:cxn modelId="{A63CEE62-F787-4C09-8399-EDCB9C35C8E2}" srcId="{4B80EDE8-5ED4-4DA2-9249-2BA84CB56C19}" destId="{2CDF145B-9D80-418B-AD51-F8C06AF414EF}" srcOrd="2" destOrd="0" parTransId="{5E6AE49A-73D3-4962-A9A9-FAE25ACD77EF}" sibTransId="{C61D30D7-1DEF-4F48-A574-435EB133B64B}"/>
    <dgm:cxn modelId="{774F8522-16A7-441A-9384-189DF568E08F}" srcId="{4B80EDE8-5ED4-4DA2-9249-2BA84CB56C19}" destId="{A178AD52-CF83-49A3-83F1-01A9EE31751B}" srcOrd="3" destOrd="0" parTransId="{C9728A28-097C-49FD-B3BC-3960CC8E3D21}" sibTransId="{28A05935-835A-4ACF-B874-22B9E31F29A2}"/>
    <dgm:cxn modelId="{2EF76951-4A77-4B39-8CAA-24F332BAFD6B}" srcId="{AAB2D5EB-33BC-4B4C-9084-16D2F096E1C4}" destId="{CC871967-F2B3-4C2C-B414-EC427D28DA12}" srcOrd="1" destOrd="0" parTransId="{E5B1FD65-54CD-4BD1-B7B6-D45DA0DAF68F}" sibTransId="{A07A32F1-CC8A-4DF1-8B75-C2BCC4A8D7F7}"/>
    <dgm:cxn modelId="{F26D2CB6-0CE4-484D-A206-EBAEFFDA431A}" srcId="{CC871967-F2B3-4C2C-B414-EC427D28DA12}" destId="{0FC599F4-FBE5-43D7-98E3-71317E4C24EF}" srcOrd="0" destOrd="0" parTransId="{897A1432-53A5-42F7-A78C-8D461BDDE25A}" sibTransId="{8B4C9F59-30DD-4E38-B878-CD0D12037BD5}"/>
    <dgm:cxn modelId="{1BCEE2C1-425E-46A8-9784-7778023DB48A}" srcId="{CC871967-F2B3-4C2C-B414-EC427D28DA12}" destId="{CB32A94D-C838-4FFA-8A29-C1C38D9CC810}" srcOrd="1" destOrd="0" parTransId="{6B28A0DB-1AA7-47B0-B64D-DE7705BDB3C8}" sibTransId="{AA7D7A64-DB87-4366-9F44-60923AE5A1CD}"/>
    <dgm:cxn modelId="{0EA4C8E5-ACB2-4422-A6DB-463D16B8F619}" srcId="{CC871967-F2B3-4C2C-B414-EC427D28DA12}" destId="{BBCBB749-CFA0-4F8C-8AAB-3859075CC360}" srcOrd="2" destOrd="0" parTransId="{76B86904-4609-4718-8701-6379576248E5}" sibTransId="{6286A8EB-0499-4667-8885-7D3DC718C512}"/>
    <dgm:cxn modelId="{9C1BF02C-6610-4EF4-9037-285B9439EB55}" srcId="{CC871967-F2B3-4C2C-B414-EC427D28DA12}" destId="{06E05BB5-28F2-4299-A3B3-0C8142C12D8D}" srcOrd="3" destOrd="0" parTransId="{21F54F4D-26AC-453B-98F5-D55E8302C7C9}" sibTransId="{89822966-32B6-4EE9-A87F-187AB74F8B4E}"/>
    <dgm:cxn modelId="{BBAF40EE-D81D-436C-997A-E9E4D4E3D060}" srcId="{CC871967-F2B3-4C2C-B414-EC427D28DA12}" destId="{79312209-40EA-45D7-8715-ED66B0383007}" srcOrd="4" destOrd="0" parTransId="{2308236D-FF6A-4ED8-B595-E1484161BF51}" sibTransId="{9E0384FF-85BA-4881-BA5E-C26B2A531BB0}"/>
    <dgm:cxn modelId="{8099C424-5FCD-42AB-AE0E-32F873F031C5}" type="presOf" srcId="{37B0604C-6BA4-4F2D-854C-32A122B46452}" destId="{E778401A-6A4A-446A-9907-39DBDE023456}" srcOrd="0" destOrd="0" presId="urn:microsoft.com/office/officeart/2005/8/layout/hierarchy2#1"/>
    <dgm:cxn modelId="{C56D8C33-05EE-40A2-8B2D-92AD8A495377}" type="presParOf" srcId="{E778401A-6A4A-446A-9907-39DBDE023456}" destId="{39F9880B-F2EA-4091-ACF1-D47865FDF386}" srcOrd="0" destOrd="0" presId="urn:microsoft.com/office/officeart/2005/8/layout/hierarchy2#1"/>
    <dgm:cxn modelId="{14C61F9E-41EF-4BCD-86AF-FB9699BD89DA}" type="presParOf" srcId="{39F9880B-F2EA-4091-ACF1-D47865FDF386}" destId="{8B335FE3-86A5-4088-9DB0-E4EFBD8BCFA1}" srcOrd="0" destOrd="0" presId="urn:microsoft.com/office/officeart/2005/8/layout/hierarchy2#1"/>
    <dgm:cxn modelId="{B2480749-281D-4DBA-9136-39FBF7E7E590}" type="presOf" srcId="{AAB2D5EB-33BC-4B4C-9084-16D2F096E1C4}" destId="{8B335FE3-86A5-4088-9DB0-E4EFBD8BCFA1}" srcOrd="0" destOrd="0" presId="urn:microsoft.com/office/officeart/2005/8/layout/hierarchy2#1"/>
    <dgm:cxn modelId="{D8931B91-6ED3-4F80-8E7F-FB4F156A5C0D}" type="presParOf" srcId="{39F9880B-F2EA-4091-ACF1-D47865FDF386}" destId="{06AD944F-401D-4995-904A-EE9CD5B6B825}" srcOrd="1" destOrd="0" presId="urn:microsoft.com/office/officeart/2005/8/layout/hierarchy2#1"/>
    <dgm:cxn modelId="{F0ADF057-5CDE-4803-A07F-CB534305C163}" type="presParOf" srcId="{06AD944F-401D-4995-904A-EE9CD5B6B825}" destId="{3ED5F69B-4105-4519-A834-70EA66FE5963}" srcOrd="0" destOrd="0" presId="urn:microsoft.com/office/officeart/2005/8/layout/hierarchy2#1"/>
    <dgm:cxn modelId="{D7D6FF40-CBD8-4218-A139-7C859950FD53}" type="presOf" srcId="{08A0FC0A-4843-4792-8D72-A1302FF52FE1}" destId="{3ED5F69B-4105-4519-A834-70EA66FE5963}" srcOrd="0" destOrd="0" presId="urn:microsoft.com/office/officeart/2005/8/layout/hierarchy2#1"/>
    <dgm:cxn modelId="{1E8053FA-18D5-4846-92A5-A501178590D1}" type="presParOf" srcId="{3ED5F69B-4105-4519-A834-70EA66FE5963}" destId="{0C7CA2DA-453C-44EC-92B0-CDF3EA279C48}" srcOrd="0" destOrd="0" presId="urn:microsoft.com/office/officeart/2005/8/layout/hierarchy2#1"/>
    <dgm:cxn modelId="{98B90DBD-6F43-446D-B1BA-5EE3E7F013DB}" type="presOf" srcId="{08A0FC0A-4843-4792-8D72-A1302FF52FE1}" destId="{0C7CA2DA-453C-44EC-92B0-CDF3EA279C48}" srcOrd="1" destOrd="0" presId="urn:microsoft.com/office/officeart/2005/8/layout/hierarchy2#1"/>
    <dgm:cxn modelId="{8E390096-08EA-4527-9494-0FDA8D843542}" type="presParOf" srcId="{06AD944F-401D-4995-904A-EE9CD5B6B825}" destId="{D9AD34E7-82DA-4ADB-91F5-73ABE22104F5}" srcOrd="1" destOrd="0" presId="urn:microsoft.com/office/officeart/2005/8/layout/hierarchy2#1"/>
    <dgm:cxn modelId="{312FD00A-911B-4050-A932-8D1D52D38597}" type="presParOf" srcId="{D9AD34E7-82DA-4ADB-91F5-73ABE22104F5}" destId="{C1DC9A26-3B73-4A08-B496-42E58C80DE72}" srcOrd="0" destOrd="0" presId="urn:microsoft.com/office/officeart/2005/8/layout/hierarchy2#1"/>
    <dgm:cxn modelId="{394C3AC4-71E9-46F2-BEE4-131C4C4CB8FF}" type="presOf" srcId="{E40F86B9-E0D3-48FB-B40F-32C5ADD96337}" destId="{C1DC9A26-3B73-4A08-B496-42E58C80DE72}" srcOrd="0" destOrd="0" presId="urn:microsoft.com/office/officeart/2005/8/layout/hierarchy2#1"/>
    <dgm:cxn modelId="{C3E829CA-13C9-4E1E-B908-CA056FA78957}" type="presParOf" srcId="{D9AD34E7-82DA-4ADB-91F5-73ABE22104F5}" destId="{D5516032-810A-4EF5-9F82-4E2DB2DFCA8D}" srcOrd="1" destOrd="0" presId="urn:microsoft.com/office/officeart/2005/8/layout/hierarchy2#1"/>
    <dgm:cxn modelId="{D72CAEDA-CF72-4ED0-9CDF-F199CA6185E3}" type="presParOf" srcId="{D5516032-810A-4EF5-9F82-4E2DB2DFCA8D}" destId="{1EE685BB-5807-483F-B376-0A8AC2188A61}" srcOrd="0" destOrd="0" presId="urn:microsoft.com/office/officeart/2005/8/layout/hierarchy2#1"/>
    <dgm:cxn modelId="{6EDFEFE8-9945-4F6B-B5D2-5984AA3A8CA4}" type="presOf" srcId="{A9DFCEDE-2F87-4BBB-BFA3-69946326A2ED}" destId="{1EE685BB-5807-483F-B376-0A8AC2188A61}" srcOrd="0" destOrd="0" presId="urn:microsoft.com/office/officeart/2005/8/layout/hierarchy2#1"/>
    <dgm:cxn modelId="{4E6094D7-C0C9-461A-84A8-844003721405}" type="presParOf" srcId="{1EE685BB-5807-483F-B376-0A8AC2188A61}" destId="{E11739C1-2810-4D4D-8AC0-3AD2B6A07FF6}" srcOrd="0" destOrd="0" presId="urn:microsoft.com/office/officeart/2005/8/layout/hierarchy2#1"/>
    <dgm:cxn modelId="{8869703B-D9FE-475C-A0F4-C7EABD73AA67}" type="presOf" srcId="{A9DFCEDE-2F87-4BBB-BFA3-69946326A2ED}" destId="{E11739C1-2810-4D4D-8AC0-3AD2B6A07FF6}" srcOrd="1" destOrd="0" presId="urn:microsoft.com/office/officeart/2005/8/layout/hierarchy2#1"/>
    <dgm:cxn modelId="{A13CBB20-F1FB-4BD0-93FF-26018C99229D}" type="presParOf" srcId="{D5516032-810A-4EF5-9F82-4E2DB2DFCA8D}" destId="{E85D7655-E962-467F-B7BA-C01460B7D21B}" srcOrd="1" destOrd="0" presId="urn:microsoft.com/office/officeart/2005/8/layout/hierarchy2#1"/>
    <dgm:cxn modelId="{97F2E00B-46B6-4748-BEA6-6FF17C66E8FA}" type="presParOf" srcId="{E85D7655-E962-467F-B7BA-C01460B7D21B}" destId="{B9B39084-64C7-4921-B901-89F4EF111A38}" srcOrd="0" destOrd="0" presId="urn:microsoft.com/office/officeart/2005/8/layout/hierarchy2#1"/>
    <dgm:cxn modelId="{2DCE91D4-D28D-4167-BC49-CCA251F7DE88}" type="presOf" srcId="{CD44EC6F-E077-43F8-A47E-E62044543A4A}" destId="{B9B39084-64C7-4921-B901-89F4EF111A38}" srcOrd="0" destOrd="0" presId="urn:microsoft.com/office/officeart/2005/8/layout/hierarchy2#1"/>
    <dgm:cxn modelId="{B7945D7F-D387-49B6-8F2E-768CF8AA04D9}" type="presParOf" srcId="{E85D7655-E962-467F-B7BA-C01460B7D21B}" destId="{FC2674AA-505F-4710-B858-2D961B00FBA4}" srcOrd="1" destOrd="0" presId="urn:microsoft.com/office/officeart/2005/8/layout/hierarchy2#1"/>
    <dgm:cxn modelId="{19E257E0-804F-4705-B220-D7329995A9AD}" type="presParOf" srcId="{D5516032-810A-4EF5-9F82-4E2DB2DFCA8D}" destId="{A32AAC0D-0C37-4C85-B9D4-08739E586B0E}" srcOrd="2" destOrd="0" presId="urn:microsoft.com/office/officeart/2005/8/layout/hierarchy2#1"/>
    <dgm:cxn modelId="{5E2ABD03-1E74-4C35-815F-2A8A9EB283E8}" type="presOf" srcId="{BFDA25F2-6FCF-490B-9364-D9C7B10C35C8}" destId="{A32AAC0D-0C37-4C85-B9D4-08739E586B0E}" srcOrd="0" destOrd="0" presId="urn:microsoft.com/office/officeart/2005/8/layout/hierarchy2#1"/>
    <dgm:cxn modelId="{BF628C69-29F7-4961-B65F-1EF13D1E8AB4}" type="presParOf" srcId="{A32AAC0D-0C37-4C85-B9D4-08739E586B0E}" destId="{85BC49CE-D832-44F4-A460-3095695FAE97}" srcOrd="0" destOrd="0" presId="urn:microsoft.com/office/officeart/2005/8/layout/hierarchy2#1"/>
    <dgm:cxn modelId="{ABA25063-B22E-4C87-9B40-3572FF3DDEB0}" type="presOf" srcId="{BFDA25F2-6FCF-490B-9364-D9C7B10C35C8}" destId="{85BC49CE-D832-44F4-A460-3095695FAE97}" srcOrd="1" destOrd="0" presId="urn:microsoft.com/office/officeart/2005/8/layout/hierarchy2#1"/>
    <dgm:cxn modelId="{FDCBEAC2-8292-4BF2-9706-51B02C244695}" type="presParOf" srcId="{D5516032-810A-4EF5-9F82-4E2DB2DFCA8D}" destId="{4A87C83C-E7EE-46FF-9B5A-0516C7820A7C}" srcOrd="3" destOrd="0" presId="urn:microsoft.com/office/officeart/2005/8/layout/hierarchy2#1"/>
    <dgm:cxn modelId="{BA003A9F-E2E9-4DF3-98DE-EF6A86ABBB17}" type="presParOf" srcId="{4A87C83C-E7EE-46FF-9B5A-0516C7820A7C}" destId="{2CBBC1DC-1D73-42E0-A83E-695FFF1DFD06}" srcOrd="0" destOrd="0" presId="urn:microsoft.com/office/officeart/2005/8/layout/hierarchy2#1"/>
    <dgm:cxn modelId="{38E7A1B6-CB9C-460A-9B17-8ABE46104EB4}" type="presOf" srcId="{C078EDDC-6AC0-48F5-9B73-0F72E7B3E604}" destId="{2CBBC1DC-1D73-42E0-A83E-695FFF1DFD06}" srcOrd="0" destOrd="0" presId="urn:microsoft.com/office/officeart/2005/8/layout/hierarchy2#1"/>
    <dgm:cxn modelId="{B4A193D0-E465-4DB0-A729-9D644429677D}" type="presParOf" srcId="{4A87C83C-E7EE-46FF-9B5A-0516C7820A7C}" destId="{8EEC7B3C-6DCD-4F85-810D-A43FFAA0CAE0}" srcOrd="1" destOrd="0" presId="urn:microsoft.com/office/officeart/2005/8/layout/hierarchy2#1"/>
    <dgm:cxn modelId="{726DD03D-6DBB-4515-ADD6-FD842143C6B1}" type="presParOf" srcId="{D5516032-810A-4EF5-9F82-4E2DB2DFCA8D}" destId="{BD350ED2-2723-4436-8670-77EDBA55B068}" srcOrd="4" destOrd="0" presId="urn:microsoft.com/office/officeart/2005/8/layout/hierarchy2#1"/>
    <dgm:cxn modelId="{C60A60C5-ADDE-4A79-8FB1-EF0565AF29CB}" type="presOf" srcId="{3547567B-1227-42E9-9696-DA607A6682CC}" destId="{BD350ED2-2723-4436-8670-77EDBA55B068}" srcOrd="0" destOrd="0" presId="urn:microsoft.com/office/officeart/2005/8/layout/hierarchy2#1"/>
    <dgm:cxn modelId="{409EF87F-A4E0-43ED-852F-6D2308E46C19}" type="presParOf" srcId="{BD350ED2-2723-4436-8670-77EDBA55B068}" destId="{26EB1C18-DCAA-4CCE-B62F-2D3097853AE6}" srcOrd="0" destOrd="0" presId="urn:microsoft.com/office/officeart/2005/8/layout/hierarchy2#1"/>
    <dgm:cxn modelId="{5D1394AD-B3E0-43A6-AC48-474BF4706FF7}" type="presOf" srcId="{3547567B-1227-42E9-9696-DA607A6682CC}" destId="{26EB1C18-DCAA-4CCE-B62F-2D3097853AE6}" srcOrd="1" destOrd="0" presId="urn:microsoft.com/office/officeart/2005/8/layout/hierarchy2#1"/>
    <dgm:cxn modelId="{6CD56FD7-2F29-4F11-A5D0-9F557AE3EB5C}" type="presParOf" srcId="{D5516032-810A-4EF5-9F82-4E2DB2DFCA8D}" destId="{643CDEE5-BB25-4E8B-B07D-7DF3C1332DB6}" srcOrd="5" destOrd="0" presId="urn:microsoft.com/office/officeart/2005/8/layout/hierarchy2#1"/>
    <dgm:cxn modelId="{4CA9288E-FF9D-4588-A5D6-33181DA48F64}" type="presParOf" srcId="{643CDEE5-BB25-4E8B-B07D-7DF3C1332DB6}" destId="{D9FA9C6E-B5A1-44B7-9C7D-80E5F240720F}" srcOrd="0" destOrd="0" presId="urn:microsoft.com/office/officeart/2005/8/layout/hierarchy2#1"/>
    <dgm:cxn modelId="{9109F850-2F87-4A8E-8530-68B3D1565409}" type="presOf" srcId="{4B80EDE8-5ED4-4DA2-9249-2BA84CB56C19}" destId="{D9FA9C6E-B5A1-44B7-9C7D-80E5F240720F}" srcOrd="0" destOrd="0" presId="urn:microsoft.com/office/officeart/2005/8/layout/hierarchy2#1"/>
    <dgm:cxn modelId="{2EA9FC44-6501-4F42-AAE5-252D44E8A130}" type="presParOf" srcId="{643CDEE5-BB25-4E8B-B07D-7DF3C1332DB6}" destId="{2CB435BD-9DE2-4CBB-B7C8-3096747AF7CF}" srcOrd="1" destOrd="0" presId="urn:microsoft.com/office/officeart/2005/8/layout/hierarchy2#1"/>
    <dgm:cxn modelId="{F4A02E51-7FA2-4D4A-988F-B223AF089082}" type="presParOf" srcId="{2CB435BD-9DE2-4CBB-B7C8-3096747AF7CF}" destId="{67139B92-8977-414B-AFF6-E9B9C2E43AF9}" srcOrd="0" destOrd="0" presId="urn:microsoft.com/office/officeart/2005/8/layout/hierarchy2#1"/>
    <dgm:cxn modelId="{BE82A4F0-244B-4C5B-91E0-9CFCFE0B94E2}" type="presOf" srcId="{7F1A485F-07A7-4BC1-B92B-04C70C832754}" destId="{67139B92-8977-414B-AFF6-E9B9C2E43AF9}" srcOrd="0" destOrd="0" presId="urn:microsoft.com/office/officeart/2005/8/layout/hierarchy2#1"/>
    <dgm:cxn modelId="{65256696-4CE2-40AD-83A1-DA1C73E6F44A}" type="presParOf" srcId="{67139B92-8977-414B-AFF6-E9B9C2E43AF9}" destId="{A7642201-E6FA-4364-AABF-31CC56BDDA79}" srcOrd="0" destOrd="0" presId="urn:microsoft.com/office/officeart/2005/8/layout/hierarchy2#1"/>
    <dgm:cxn modelId="{BBA03552-38FB-4121-98E1-F287FDD02DA0}" type="presOf" srcId="{7F1A485F-07A7-4BC1-B92B-04C70C832754}" destId="{A7642201-E6FA-4364-AABF-31CC56BDDA79}" srcOrd="1" destOrd="0" presId="urn:microsoft.com/office/officeart/2005/8/layout/hierarchy2#1"/>
    <dgm:cxn modelId="{43B430CF-209C-48E8-A683-D25DFB70B75C}" type="presParOf" srcId="{2CB435BD-9DE2-4CBB-B7C8-3096747AF7CF}" destId="{938D8BB0-2AFE-4B3B-B10D-A5FC6EAECEB4}" srcOrd="1" destOrd="0" presId="urn:microsoft.com/office/officeart/2005/8/layout/hierarchy2#1"/>
    <dgm:cxn modelId="{FAFDEA27-FEEB-445D-8E42-CE1B1D5C1EF9}" type="presParOf" srcId="{938D8BB0-2AFE-4B3B-B10D-A5FC6EAECEB4}" destId="{F6418EDB-2D94-484E-A051-EA8C3A80FBF6}" srcOrd="0" destOrd="0" presId="urn:microsoft.com/office/officeart/2005/8/layout/hierarchy2#1"/>
    <dgm:cxn modelId="{3B3A0FA7-C40C-4A0D-B1D2-DBB7A9579C89}" type="presOf" srcId="{58837DC7-879B-49EA-A47F-8DF1B20FB5CE}" destId="{F6418EDB-2D94-484E-A051-EA8C3A80FBF6}" srcOrd="0" destOrd="0" presId="urn:microsoft.com/office/officeart/2005/8/layout/hierarchy2#1"/>
    <dgm:cxn modelId="{DFBA9054-40E3-42BD-AB2B-66073D5560C0}" type="presParOf" srcId="{938D8BB0-2AFE-4B3B-B10D-A5FC6EAECEB4}" destId="{985330FC-FE23-4DA1-980F-C0E048A901CF}" srcOrd="1" destOrd="0" presId="urn:microsoft.com/office/officeart/2005/8/layout/hierarchy2#1"/>
    <dgm:cxn modelId="{85C06B98-9E66-4155-8259-29FFBB254D70}" type="presParOf" srcId="{2CB435BD-9DE2-4CBB-B7C8-3096747AF7CF}" destId="{74FC549E-D1B9-427A-A16B-781AFDD54EDD}" srcOrd="2" destOrd="0" presId="urn:microsoft.com/office/officeart/2005/8/layout/hierarchy2#1"/>
    <dgm:cxn modelId="{FAD7BC3E-0772-4ABF-8456-B87DBEB39D5F}" type="presOf" srcId="{47172430-856F-4C4F-B8E2-A5B0E61ED1AD}" destId="{74FC549E-D1B9-427A-A16B-781AFDD54EDD}" srcOrd="0" destOrd="0" presId="urn:microsoft.com/office/officeart/2005/8/layout/hierarchy2#1"/>
    <dgm:cxn modelId="{D90EA643-D929-4385-B848-B365DEDD861E}" type="presParOf" srcId="{74FC549E-D1B9-427A-A16B-781AFDD54EDD}" destId="{E94B0973-76CE-4EDA-8F1E-1117AB31CA70}" srcOrd="0" destOrd="0" presId="urn:microsoft.com/office/officeart/2005/8/layout/hierarchy2#1"/>
    <dgm:cxn modelId="{8A7B54E4-4E3F-4731-82BB-29A5F125508D}" type="presOf" srcId="{47172430-856F-4C4F-B8E2-A5B0E61ED1AD}" destId="{E94B0973-76CE-4EDA-8F1E-1117AB31CA70}" srcOrd="1" destOrd="0" presId="urn:microsoft.com/office/officeart/2005/8/layout/hierarchy2#1"/>
    <dgm:cxn modelId="{C1F9545F-7B35-4E11-B59C-141E2854AF8D}" type="presParOf" srcId="{2CB435BD-9DE2-4CBB-B7C8-3096747AF7CF}" destId="{1DA3C01F-2AA3-44DA-8010-1EA381A64DF5}" srcOrd="3" destOrd="0" presId="urn:microsoft.com/office/officeart/2005/8/layout/hierarchy2#1"/>
    <dgm:cxn modelId="{D92C19FB-4A08-4741-BA71-8C16767ABCF2}" type="presParOf" srcId="{1DA3C01F-2AA3-44DA-8010-1EA381A64DF5}" destId="{62FBA174-B92D-4E69-B158-5808FA14D3B2}" srcOrd="0" destOrd="0" presId="urn:microsoft.com/office/officeart/2005/8/layout/hierarchy2#1"/>
    <dgm:cxn modelId="{137F8C48-15E9-40B7-ABE0-57E347C5C609}" type="presOf" srcId="{B346C873-3CF8-4415-B355-3A55C5802C97}" destId="{62FBA174-B92D-4E69-B158-5808FA14D3B2}" srcOrd="0" destOrd="0" presId="urn:microsoft.com/office/officeart/2005/8/layout/hierarchy2#1"/>
    <dgm:cxn modelId="{52B5A49B-1B3C-4785-8292-3F7246894F97}" type="presParOf" srcId="{1DA3C01F-2AA3-44DA-8010-1EA381A64DF5}" destId="{2E0B30F7-2266-47FF-AAF8-163F03545E73}" srcOrd="1" destOrd="0" presId="urn:microsoft.com/office/officeart/2005/8/layout/hierarchy2#1"/>
    <dgm:cxn modelId="{7C6C223C-4611-4999-B80F-A5D45C4FBBF4}" type="presParOf" srcId="{2CB435BD-9DE2-4CBB-B7C8-3096747AF7CF}" destId="{6D231C09-171E-4979-8762-40CDD5FBA407}" srcOrd="4" destOrd="0" presId="urn:microsoft.com/office/officeart/2005/8/layout/hierarchy2#1"/>
    <dgm:cxn modelId="{CF430EEE-E201-41AC-A9EF-17478EF22F68}" type="presOf" srcId="{5E6AE49A-73D3-4962-A9A9-FAE25ACD77EF}" destId="{6D231C09-171E-4979-8762-40CDD5FBA407}" srcOrd="0" destOrd="0" presId="urn:microsoft.com/office/officeart/2005/8/layout/hierarchy2#1"/>
    <dgm:cxn modelId="{9B6E1E10-DC4F-4983-A60F-0DB9358B043C}" type="presParOf" srcId="{6D231C09-171E-4979-8762-40CDD5FBA407}" destId="{05A42CF3-F3BA-4FCE-B98C-10F6DF2F273F}" srcOrd="0" destOrd="0" presId="urn:microsoft.com/office/officeart/2005/8/layout/hierarchy2#1"/>
    <dgm:cxn modelId="{FB03DD56-DC86-43DE-B236-A47AB584D7E9}" type="presOf" srcId="{5E6AE49A-73D3-4962-A9A9-FAE25ACD77EF}" destId="{05A42CF3-F3BA-4FCE-B98C-10F6DF2F273F}" srcOrd="1" destOrd="0" presId="urn:microsoft.com/office/officeart/2005/8/layout/hierarchy2#1"/>
    <dgm:cxn modelId="{AFEC49D6-3A68-42CF-B6B3-47BF56917DA2}" type="presParOf" srcId="{2CB435BD-9DE2-4CBB-B7C8-3096747AF7CF}" destId="{63A324E6-8648-4C71-BAC2-28C46498E95B}" srcOrd="5" destOrd="0" presId="urn:microsoft.com/office/officeart/2005/8/layout/hierarchy2#1"/>
    <dgm:cxn modelId="{CA9EB4A4-7D82-418E-8C63-3082DFB88B55}" type="presParOf" srcId="{63A324E6-8648-4C71-BAC2-28C46498E95B}" destId="{4210C402-2C0C-4273-8B61-EA7DB7AC26F9}" srcOrd="0" destOrd="0" presId="urn:microsoft.com/office/officeart/2005/8/layout/hierarchy2#1"/>
    <dgm:cxn modelId="{9AFF62AD-0A87-4917-9921-6DBF706A4CB0}" type="presOf" srcId="{2CDF145B-9D80-418B-AD51-F8C06AF414EF}" destId="{4210C402-2C0C-4273-8B61-EA7DB7AC26F9}" srcOrd="0" destOrd="0" presId="urn:microsoft.com/office/officeart/2005/8/layout/hierarchy2#1"/>
    <dgm:cxn modelId="{973700EB-BE1C-47C6-B212-C1544ED5F929}" type="presParOf" srcId="{63A324E6-8648-4C71-BAC2-28C46498E95B}" destId="{380085AD-12DB-4075-B9CF-EC2F4D1975E7}" srcOrd="1" destOrd="0" presId="urn:microsoft.com/office/officeart/2005/8/layout/hierarchy2#1"/>
    <dgm:cxn modelId="{48186671-6416-4F41-A10A-2ECE1943084C}" type="presParOf" srcId="{2CB435BD-9DE2-4CBB-B7C8-3096747AF7CF}" destId="{2D0EB2B3-03AA-4398-9A48-1E57D121D859}" srcOrd="6" destOrd="0" presId="urn:microsoft.com/office/officeart/2005/8/layout/hierarchy2#1"/>
    <dgm:cxn modelId="{6F2DD89F-1599-40B7-8369-A478D8CB54A5}" type="presOf" srcId="{C9728A28-097C-49FD-B3BC-3960CC8E3D21}" destId="{2D0EB2B3-03AA-4398-9A48-1E57D121D859}" srcOrd="0" destOrd="0" presId="urn:microsoft.com/office/officeart/2005/8/layout/hierarchy2#1"/>
    <dgm:cxn modelId="{34329F4B-BD6B-4D45-8F92-28EBD81E98A3}" type="presParOf" srcId="{2D0EB2B3-03AA-4398-9A48-1E57D121D859}" destId="{762DC465-A4AF-4AC0-A2D1-E1FCB9FB37C0}" srcOrd="0" destOrd="0" presId="urn:microsoft.com/office/officeart/2005/8/layout/hierarchy2#1"/>
    <dgm:cxn modelId="{EC369F73-B9C2-4B0F-BB20-E6A7B7200F40}" type="presOf" srcId="{C9728A28-097C-49FD-B3BC-3960CC8E3D21}" destId="{762DC465-A4AF-4AC0-A2D1-E1FCB9FB37C0}" srcOrd="1" destOrd="0" presId="urn:microsoft.com/office/officeart/2005/8/layout/hierarchy2#1"/>
    <dgm:cxn modelId="{1BE53029-C735-4330-94CC-A8C9702E7E3C}" type="presParOf" srcId="{2CB435BD-9DE2-4CBB-B7C8-3096747AF7CF}" destId="{3009DF04-6A72-4CB7-BD86-B5D35794ECE7}" srcOrd="7" destOrd="0" presId="urn:microsoft.com/office/officeart/2005/8/layout/hierarchy2#1"/>
    <dgm:cxn modelId="{094C045F-1F76-4E61-910F-4258CF2468D8}" type="presParOf" srcId="{3009DF04-6A72-4CB7-BD86-B5D35794ECE7}" destId="{CAC7F6A5-B060-4840-8382-EDAD501C8F88}" srcOrd="0" destOrd="0" presId="urn:microsoft.com/office/officeart/2005/8/layout/hierarchy2#1"/>
    <dgm:cxn modelId="{A30C4EBD-A0F8-42CB-9C3A-176F9B49FBF6}" type="presOf" srcId="{A178AD52-CF83-49A3-83F1-01A9EE31751B}" destId="{CAC7F6A5-B060-4840-8382-EDAD501C8F88}" srcOrd="0" destOrd="0" presId="urn:microsoft.com/office/officeart/2005/8/layout/hierarchy2#1"/>
    <dgm:cxn modelId="{BFA72AE7-4CA3-4325-9F9B-96D7CB6C6F98}" type="presParOf" srcId="{3009DF04-6A72-4CB7-BD86-B5D35794ECE7}" destId="{7329AC1D-1D01-42A6-BBD1-1169C9F3CAC3}" srcOrd="1" destOrd="0" presId="urn:microsoft.com/office/officeart/2005/8/layout/hierarchy2#1"/>
    <dgm:cxn modelId="{62877029-F903-40D0-A1EF-DEF3FB13862C}" type="presParOf" srcId="{06AD944F-401D-4995-904A-EE9CD5B6B825}" destId="{83DDAFED-A0DB-4AD9-91DC-A595B5630289}" srcOrd="2" destOrd="0" presId="urn:microsoft.com/office/officeart/2005/8/layout/hierarchy2#1"/>
    <dgm:cxn modelId="{62BBA885-B49A-4F60-88FF-1ABDFFFE9FEC}" type="presOf" srcId="{E5B1FD65-54CD-4BD1-B7B6-D45DA0DAF68F}" destId="{83DDAFED-A0DB-4AD9-91DC-A595B5630289}" srcOrd="0" destOrd="0" presId="urn:microsoft.com/office/officeart/2005/8/layout/hierarchy2#1"/>
    <dgm:cxn modelId="{A1E30BA0-5581-4B0A-A502-C96B1D38D79D}" type="presParOf" srcId="{83DDAFED-A0DB-4AD9-91DC-A595B5630289}" destId="{97C0B7D1-1366-4F07-B749-D857F328249E}" srcOrd="0" destOrd="0" presId="urn:microsoft.com/office/officeart/2005/8/layout/hierarchy2#1"/>
    <dgm:cxn modelId="{8DEA1845-10BC-4C23-B443-E103324356B6}" type="presOf" srcId="{E5B1FD65-54CD-4BD1-B7B6-D45DA0DAF68F}" destId="{97C0B7D1-1366-4F07-B749-D857F328249E}" srcOrd="1" destOrd="0" presId="urn:microsoft.com/office/officeart/2005/8/layout/hierarchy2#1"/>
    <dgm:cxn modelId="{CA4434EA-1B67-4DC8-9971-08523007E0AB}" type="presParOf" srcId="{06AD944F-401D-4995-904A-EE9CD5B6B825}" destId="{20C43F34-DA90-4BA3-A710-C3421023FF94}" srcOrd="3" destOrd="0" presId="urn:microsoft.com/office/officeart/2005/8/layout/hierarchy2#1"/>
    <dgm:cxn modelId="{B14FA493-EE82-496D-A889-0A7174516FD2}" type="presParOf" srcId="{20C43F34-DA90-4BA3-A710-C3421023FF94}" destId="{8CFAAFD5-6C79-4FE9-8F04-BFFB243C707C}" srcOrd="0" destOrd="0" presId="urn:microsoft.com/office/officeart/2005/8/layout/hierarchy2#1"/>
    <dgm:cxn modelId="{C2F94105-34BE-4782-91FA-1793D63F713A}" type="presOf" srcId="{CC871967-F2B3-4C2C-B414-EC427D28DA12}" destId="{8CFAAFD5-6C79-4FE9-8F04-BFFB243C707C}" srcOrd="0" destOrd="0" presId="urn:microsoft.com/office/officeart/2005/8/layout/hierarchy2#1"/>
    <dgm:cxn modelId="{63DF2C88-2AF8-4DB5-A3B0-292F4DEE0EC5}" type="presParOf" srcId="{20C43F34-DA90-4BA3-A710-C3421023FF94}" destId="{39FFB065-FC84-4E4F-BDE8-C47612DCD14F}" srcOrd="1" destOrd="0" presId="urn:microsoft.com/office/officeart/2005/8/layout/hierarchy2#1"/>
    <dgm:cxn modelId="{7B5D9B67-28B8-4AF3-BD5B-C7EC1BC85CF2}" type="presParOf" srcId="{39FFB065-FC84-4E4F-BDE8-C47612DCD14F}" destId="{CBA5B9F5-0861-4EFF-A022-37721874397D}" srcOrd="0" destOrd="0" presId="urn:microsoft.com/office/officeart/2005/8/layout/hierarchy2#1"/>
    <dgm:cxn modelId="{E9355B2C-3D5A-4298-AEEA-7642EFFE8DF8}" type="presOf" srcId="{897A1432-53A5-42F7-A78C-8D461BDDE25A}" destId="{CBA5B9F5-0861-4EFF-A022-37721874397D}" srcOrd="0" destOrd="0" presId="urn:microsoft.com/office/officeart/2005/8/layout/hierarchy2#1"/>
    <dgm:cxn modelId="{6D358531-D97D-4F93-9C1F-BE1D4ADF0F71}" type="presParOf" srcId="{CBA5B9F5-0861-4EFF-A022-37721874397D}" destId="{F04E34AE-E2D5-4154-B9DB-027EA0A404AE}" srcOrd="0" destOrd="0" presId="urn:microsoft.com/office/officeart/2005/8/layout/hierarchy2#1"/>
    <dgm:cxn modelId="{AB36B027-B115-435F-ADBE-E2935F08ABDE}" type="presOf" srcId="{897A1432-53A5-42F7-A78C-8D461BDDE25A}" destId="{F04E34AE-E2D5-4154-B9DB-027EA0A404AE}" srcOrd="1" destOrd="0" presId="urn:microsoft.com/office/officeart/2005/8/layout/hierarchy2#1"/>
    <dgm:cxn modelId="{2F3730D3-9639-41B9-9187-C328ED44DD47}" type="presParOf" srcId="{39FFB065-FC84-4E4F-BDE8-C47612DCD14F}" destId="{AD33D3C5-A507-4C6D-A475-24694C8733C1}" srcOrd="1" destOrd="0" presId="urn:microsoft.com/office/officeart/2005/8/layout/hierarchy2#1"/>
    <dgm:cxn modelId="{B6AA9D91-6FC7-4009-8D87-4B2067A198B4}" type="presParOf" srcId="{AD33D3C5-A507-4C6D-A475-24694C8733C1}" destId="{1098E56E-AEDB-4724-95EA-ABF0717A628A}" srcOrd="0" destOrd="0" presId="urn:microsoft.com/office/officeart/2005/8/layout/hierarchy2#1"/>
    <dgm:cxn modelId="{D28E4522-5E82-465C-8214-52822716B061}" type="presOf" srcId="{0FC599F4-FBE5-43D7-98E3-71317E4C24EF}" destId="{1098E56E-AEDB-4724-95EA-ABF0717A628A}" srcOrd="0" destOrd="0" presId="urn:microsoft.com/office/officeart/2005/8/layout/hierarchy2#1"/>
    <dgm:cxn modelId="{C56FD927-B650-427A-BFE0-8C872E8815F4}" type="presParOf" srcId="{AD33D3C5-A507-4C6D-A475-24694C8733C1}" destId="{E2F43B5C-9C7C-45A9-8FD4-EB413833891D}" srcOrd="1" destOrd="0" presId="urn:microsoft.com/office/officeart/2005/8/layout/hierarchy2#1"/>
    <dgm:cxn modelId="{C2043881-C3D1-4F20-A9A3-6636E03C0B8B}" type="presParOf" srcId="{39FFB065-FC84-4E4F-BDE8-C47612DCD14F}" destId="{B24E7C3C-92F4-4917-9682-A276D8383A37}" srcOrd="2" destOrd="0" presId="urn:microsoft.com/office/officeart/2005/8/layout/hierarchy2#1"/>
    <dgm:cxn modelId="{5CCD710A-B9D0-449B-9E71-BE8154B70578}" type="presOf" srcId="{6B28A0DB-1AA7-47B0-B64D-DE7705BDB3C8}" destId="{B24E7C3C-92F4-4917-9682-A276D8383A37}" srcOrd="0" destOrd="0" presId="urn:microsoft.com/office/officeart/2005/8/layout/hierarchy2#1"/>
    <dgm:cxn modelId="{EF508FEF-DEC7-4FFD-BFE2-2206C6B9EE18}" type="presParOf" srcId="{B24E7C3C-92F4-4917-9682-A276D8383A37}" destId="{058B2B44-B34C-43B7-87C4-6184B0599D8C}" srcOrd="0" destOrd="0" presId="urn:microsoft.com/office/officeart/2005/8/layout/hierarchy2#1"/>
    <dgm:cxn modelId="{1D06AC39-D591-4E4A-B1ED-6FB876588385}" type="presOf" srcId="{6B28A0DB-1AA7-47B0-B64D-DE7705BDB3C8}" destId="{058B2B44-B34C-43B7-87C4-6184B0599D8C}" srcOrd="1" destOrd="0" presId="urn:microsoft.com/office/officeart/2005/8/layout/hierarchy2#1"/>
    <dgm:cxn modelId="{CE7E0985-728F-4D4C-A6E7-8F028C2D35A2}" type="presParOf" srcId="{39FFB065-FC84-4E4F-BDE8-C47612DCD14F}" destId="{8C359EAD-1733-4709-A65B-C74BE68A69AC}" srcOrd="3" destOrd="0" presId="urn:microsoft.com/office/officeart/2005/8/layout/hierarchy2#1"/>
    <dgm:cxn modelId="{05F65BB7-9B0E-419D-B043-667A6562DDED}" type="presParOf" srcId="{8C359EAD-1733-4709-A65B-C74BE68A69AC}" destId="{0EC7B0DF-148C-4502-880D-EEDEE9B31F85}" srcOrd="0" destOrd="0" presId="urn:microsoft.com/office/officeart/2005/8/layout/hierarchy2#1"/>
    <dgm:cxn modelId="{E2DF2EEC-01A2-4FC4-BD66-65448A181649}" type="presOf" srcId="{CB32A94D-C838-4FFA-8A29-C1C38D9CC810}" destId="{0EC7B0DF-148C-4502-880D-EEDEE9B31F85}" srcOrd="0" destOrd="0" presId="urn:microsoft.com/office/officeart/2005/8/layout/hierarchy2#1"/>
    <dgm:cxn modelId="{3812513F-DF45-4A1C-B179-7AAD7E521355}" type="presParOf" srcId="{8C359EAD-1733-4709-A65B-C74BE68A69AC}" destId="{0A88267D-0060-4322-8207-6E823345C165}" srcOrd="1" destOrd="0" presId="urn:microsoft.com/office/officeart/2005/8/layout/hierarchy2#1"/>
    <dgm:cxn modelId="{0F171568-779E-44D0-A86C-3E5D2E97CAED}" type="presParOf" srcId="{39FFB065-FC84-4E4F-BDE8-C47612DCD14F}" destId="{E5121F3B-D843-4124-87EA-F408BB02E62E}" srcOrd="4" destOrd="0" presId="urn:microsoft.com/office/officeart/2005/8/layout/hierarchy2#1"/>
    <dgm:cxn modelId="{CE26E40E-EEF8-41A6-BFA8-56A76D12AECA}" type="presOf" srcId="{76B86904-4609-4718-8701-6379576248E5}" destId="{E5121F3B-D843-4124-87EA-F408BB02E62E}" srcOrd="0" destOrd="0" presId="urn:microsoft.com/office/officeart/2005/8/layout/hierarchy2#1"/>
    <dgm:cxn modelId="{70FABF9B-D36F-4A96-947E-FCD7F9E4DC69}" type="presParOf" srcId="{E5121F3B-D843-4124-87EA-F408BB02E62E}" destId="{1791A22B-2252-4E97-B364-131A46F577B5}" srcOrd="0" destOrd="0" presId="urn:microsoft.com/office/officeart/2005/8/layout/hierarchy2#1"/>
    <dgm:cxn modelId="{9C076A0F-3AFB-4761-B35F-D81F6C35DA32}" type="presOf" srcId="{76B86904-4609-4718-8701-6379576248E5}" destId="{1791A22B-2252-4E97-B364-131A46F577B5}" srcOrd="1" destOrd="0" presId="urn:microsoft.com/office/officeart/2005/8/layout/hierarchy2#1"/>
    <dgm:cxn modelId="{0A5DE7FB-DEA1-474C-B143-0835A0244EFB}" type="presParOf" srcId="{39FFB065-FC84-4E4F-BDE8-C47612DCD14F}" destId="{357DFA0A-3D8C-4705-BD06-1124B8CD99C2}" srcOrd="5" destOrd="0" presId="urn:microsoft.com/office/officeart/2005/8/layout/hierarchy2#1"/>
    <dgm:cxn modelId="{D0CAD3FD-8D31-42CC-BDCE-615914B08F0B}" type="presParOf" srcId="{357DFA0A-3D8C-4705-BD06-1124B8CD99C2}" destId="{8B13D4BB-29B6-4D8D-8DEB-8BB35EFF8C18}" srcOrd="0" destOrd="0" presId="urn:microsoft.com/office/officeart/2005/8/layout/hierarchy2#1"/>
    <dgm:cxn modelId="{7BC120EF-ABEF-4D70-BAC1-13D500EC1359}" type="presOf" srcId="{BBCBB749-CFA0-4F8C-8AAB-3859075CC360}" destId="{8B13D4BB-29B6-4D8D-8DEB-8BB35EFF8C18}" srcOrd="0" destOrd="0" presId="urn:microsoft.com/office/officeart/2005/8/layout/hierarchy2#1"/>
    <dgm:cxn modelId="{19897DBA-AF54-4C7F-99DE-39B95933047F}" type="presParOf" srcId="{357DFA0A-3D8C-4705-BD06-1124B8CD99C2}" destId="{38C5D3D4-0B88-459A-9F0D-B7AD154C3ABD}" srcOrd="1" destOrd="0" presId="urn:microsoft.com/office/officeart/2005/8/layout/hierarchy2#1"/>
    <dgm:cxn modelId="{45AB6CE1-A9F2-42A2-8A6C-A1F99DECC018}" type="presParOf" srcId="{39FFB065-FC84-4E4F-BDE8-C47612DCD14F}" destId="{AA27332B-817B-4D70-B6B3-B8644D5C2F90}" srcOrd="6" destOrd="0" presId="urn:microsoft.com/office/officeart/2005/8/layout/hierarchy2#1"/>
    <dgm:cxn modelId="{3FF70AF8-CEE6-4F4A-AE60-AAA4668A3A6C}" type="presOf" srcId="{21F54F4D-26AC-453B-98F5-D55E8302C7C9}" destId="{AA27332B-817B-4D70-B6B3-B8644D5C2F90}" srcOrd="0" destOrd="0" presId="urn:microsoft.com/office/officeart/2005/8/layout/hierarchy2#1"/>
    <dgm:cxn modelId="{987494B0-B562-4A4E-91E2-FDB215E32C1C}" type="presParOf" srcId="{AA27332B-817B-4D70-B6B3-B8644D5C2F90}" destId="{26A528FF-A5A4-46E4-AB72-DABFFCBC8C6D}" srcOrd="0" destOrd="0" presId="urn:microsoft.com/office/officeart/2005/8/layout/hierarchy2#1"/>
    <dgm:cxn modelId="{AD2C00B0-72F6-496D-9ECD-B28D1453B6B2}" type="presOf" srcId="{21F54F4D-26AC-453B-98F5-D55E8302C7C9}" destId="{26A528FF-A5A4-46E4-AB72-DABFFCBC8C6D}" srcOrd="1" destOrd="0" presId="urn:microsoft.com/office/officeart/2005/8/layout/hierarchy2#1"/>
    <dgm:cxn modelId="{052F9D3B-6D8E-4739-9873-BE74670A11C4}" type="presParOf" srcId="{39FFB065-FC84-4E4F-BDE8-C47612DCD14F}" destId="{FC463D2F-D201-4726-A518-14B553ED26C0}" srcOrd="7" destOrd="0" presId="urn:microsoft.com/office/officeart/2005/8/layout/hierarchy2#1"/>
    <dgm:cxn modelId="{716991C5-3AFE-494F-8279-185DA8D6DCC3}" type="presParOf" srcId="{FC463D2F-D201-4726-A518-14B553ED26C0}" destId="{39A28C83-E0F3-4B6F-80BC-F1C86DBCDB22}" srcOrd="0" destOrd="0" presId="urn:microsoft.com/office/officeart/2005/8/layout/hierarchy2#1"/>
    <dgm:cxn modelId="{8366A548-EEB7-4B80-88B1-A83DFA9C68C3}" type="presOf" srcId="{06E05BB5-28F2-4299-A3B3-0C8142C12D8D}" destId="{39A28C83-E0F3-4B6F-80BC-F1C86DBCDB22}" srcOrd="0" destOrd="0" presId="urn:microsoft.com/office/officeart/2005/8/layout/hierarchy2#1"/>
    <dgm:cxn modelId="{04B49D4A-586F-45DC-906F-A107B3642D1C}" type="presParOf" srcId="{FC463D2F-D201-4726-A518-14B553ED26C0}" destId="{A4172F9A-23A4-4FDF-AAEE-4D0777490A5A}" srcOrd="1" destOrd="0" presId="urn:microsoft.com/office/officeart/2005/8/layout/hierarchy2#1"/>
    <dgm:cxn modelId="{CA7FA463-B5F6-4F47-92B9-53CCB30CAE84}" type="presParOf" srcId="{39FFB065-FC84-4E4F-BDE8-C47612DCD14F}" destId="{6CB1BBA2-7D77-4CF7-8099-EF7F2866CBAF}" srcOrd="8" destOrd="0" presId="urn:microsoft.com/office/officeart/2005/8/layout/hierarchy2#1"/>
    <dgm:cxn modelId="{571341B3-7082-4549-A2A8-18C8BB88EEC7}" type="presOf" srcId="{2308236D-FF6A-4ED8-B595-E1484161BF51}" destId="{6CB1BBA2-7D77-4CF7-8099-EF7F2866CBAF}" srcOrd="0" destOrd="0" presId="urn:microsoft.com/office/officeart/2005/8/layout/hierarchy2#1"/>
    <dgm:cxn modelId="{F629D62A-852C-4F18-9F70-C8FAC172066B}" type="presParOf" srcId="{6CB1BBA2-7D77-4CF7-8099-EF7F2866CBAF}" destId="{DE0BFCC1-5A0A-4CBE-94CD-BDEBA6304F27}" srcOrd="0" destOrd="0" presId="urn:microsoft.com/office/officeart/2005/8/layout/hierarchy2#1"/>
    <dgm:cxn modelId="{BB700EDE-06D4-4F6E-A6DB-A6676C1BAB07}" type="presOf" srcId="{2308236D-FF6A-4ED8-B595-E1484161BF51}" destId="{DE0BFCC1-5A0A-4CBE-94CD-BDEBA6304F27}" srcOrd="1" destOrd="0" presId="urn:microsoft.com/office/officeart/2005/8/layout/hierarchy2#1"/>
    <dgm:cxn modelId="{E3E15501-FEE9-41EB-94EF-DFCE4A26D5BA}" type="presParOf" srcId="{39FFB065-FC84-4E4F-BDE8-C47612DCD14F}" destId="{1EC8A45E-473D-4B7B-BF7D-B98B96F1BF6F}" srcOrd="9" destOrd="0" presId="urn:microsoft.com/office/officeart/2005/8/layout/hierarchy2#1"/>
    <dgm:cxn modelId="{824DA698-3D58-47B7-8BAB-C1FF3CB70646}" type="presParOf" srcId="{1EC8A45E-473D-4B7B-BF7D-B98B96F1BF6F}" destId="{DA566968-FB7D-4707-A0F4-335D8F44B554}" srcOrd="0" destOrd="0" presId="urn:microsoft.com/office/officeart/2005/8/layout/hierarchy2#1"/>
    <dgm:cxn modelId="{F89372D1-B625-4C93-A19E-454BFACFDBAC}" type="presOf" srcId="{79312209-40EA-45D7-8715-ED66B0383007}" destId="{DA566968-FB7D-4707-A0F4-335D8F44B554}" srcOrd="0" destOrd="0" presId="urn:microsoft.com/office/officeart/2005/8/layout/hierarchy2#1"/>
    <dgm:cxn modelId="{505EEB89-544C-4863-8629-49AF857B932D}" type="presParOf" srcId="{1EC8A45E-473D-4B7B-BF7D-B98B96F1BF6F}" destId="{6F863176-EEC6-413B-AEB0-DC8FBA71E8B6}" srcOrd="1" destOrd="0" presId="urn:microsoft.com/office/officeart/2005/8/layout/hierarchy2#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8" name=""/>
      <dsp:cNvGrpSpPr/>
    </dsp:nvGrpSpPr>
    <dsp:grpSpPr/>
    <dsp:sp modelId="{3D79384D-94E3-4403-9F58-02E85753B9E7}">
      <dsp:nvSpPr>
        <dsp:cNvPr id="9" name=""/>
        <dsp:cNvSpPr/>
      </dsp:nvSpPr>
      <dsp:spPr>
        <a:xfrm>
          <a:off x="32" y="222107"/>
          <a:ext cx="3140351" cy="518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zh-CN" altLang="en-US" sz="1800" kern="1200"/>
            <a:t>预算会计年度报表</a:t>
          </a:r>
        </a:p>
      </dsp:txBody>
      <dsp:txXfrm>
        <a:off x="32" y="222107"/>
        <a:ext cx="3140351" cy="518400"/>
      </dsp:txXfrm>
    </dsp:sp>
    <dsp:sp modelId="{732B7112-84BD-4212-9422-775935E8BEDE}">
      <dsp:nvSpPr>
        <dsp:cNvPr id="10" name=""/>
        <dsp:cNvSpPr/>
      </dsp:nvSpPr>
      <dsp:spPr>
        <a:xfrm>
          <a:off x="32" y="740507"/>
          <a:ext cx="3140351" cy="27175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zh-CN" altLang="en-US" sz="1800" kern="1200">
              <a:effectLst/>
              <a:latin typeface="FZSSK--GBK1-0"/>
            </a:rPr>
            <a:t>预算收入支出表</a:t>
          </a:r>
          <a:r>
            <a:rPr lang="zh-CN" altLang="en-US" sz="1800" kern="1200">
              <a:effectLst/>
              <a:latin typeface="E"/>
            </a:rPr>
            <a:t> </a:t>
          </a:r>
          <a:endParaRPr lang="zh-CN" altLang="en-US" sz="1800" kern="1200"/>
        </a:p>
        <a:p>
          <a:pPr marL="171450" lvl="1" indent="-171450" algn="l" defTabSz="800100">
            <a:lnSpc>
              <a:spcPct val="90000"/>
            </a:lnSpc>
            <a:spcBef>
              <a:spcPct val="0"/>
            </a:spcBef>
            <a:spcAft>
              <a:spcPct val="15000"/>
            </a:spcAft>
            <a:buChar char="•"/>
          </a:pPr>
          <a:r>
            <a:rPr lang="zh-CN" altLang="en-US" sz="1800" kern="1200">
              <a:effectLst/>
              <a:latin typeface="FZSSK--GBK1-0"/>
            </a:rPr>
            <a:t>一般公共预算执行情况表</a:t>
          </a:r>
          <a:endParaRPr lang="zh-CN" altLang="en-US" sz="1800" kern="1200"/>
        </a:p>
        <a:p>
          <a:pPr marL="171450" lvl="1" indent="-171450" algn="l" defTabSz="800100">
            <a:lnSpc>
              <a:spcPct val="90000"/>
            </a:lnSpc>
            <a:spcBef>
              <a:spcPct val="0"/>
            </a:spcBef>
            <a:spcAft>
              <a:spcPct val="15000"/>
            </a:spcAft>
            <a:buChar char="•"/>
          </a:pPr>
          <a:r>
            <a:rPr lang="zh-CN" altLang="en-US" sz="1800" kern="1200">
              <a:effectLst/>
              <a:latin typeface="FZSSK--GBK1-0"/>
            </a:rPr>
            <a:t>政府性基金预算执行情况表</a:t>
          </a:r>
          <a:endParaRPr lang="en-US" altLang="zh-CN" sz="1800" kern="1200">
            <a:effectLst/>
            <a:latin typeface="E"/>
          </a:endParaRPr>
        </a:p>
        <a:p>
          <a:pPr marL="171450" lvl="1" indent="-171450" algn="l" defTabSz="800100">
            <a:lnSpc>
              <a:spcPct val="90000"/>
            </a:lnSpc>
            <a:spcBef>
              <a:spcPct val="0"/>
            </a:spcBef>
            <a:spcAft>
              <a:spcPct val="15000"/>
            </a:spcAft>
            <a:buChar char="•"/>
          </a:pPr>
          <a:r>
            <a:rPr lang="zh-CN" altLang="en-US" sz="1800" kern="1200">
              <a:effectLst/>
              <a:latin typeface="FZSSK--GBK1-0"/>
            </a:rPr>
            <a:t>国有资本经营预算执行情况表</a:t>
          </a:r>
          <a:endParaRPr lang="en-US" altLang="zh-CN" sz="1800" kern="1200">
            <a:effectLst/>
            <a:latin typeface="E"/>
          </a:endParaRPr>
        </a:p>
        <a:p>
          <a:pPr marL="171450" lvl="1" indent="-171450" algn="l" defTabSz="800100">
            <a:lnSpc>
              <a:spcPct val="90000"/>
            </a:lnSpc>
            <a:spcBef>
              <a:spcPct val="0"/>
            </a:spcBef>
            <a:spcAft>
              <a:spcPct val="15000"/>
            </a:spcAft>
            <a:buChar char="•"/>
          </a:pPr>
          <a:r>
            <a:rPr lang="zh-CN" altLang="en-US" sz="1800" kern="1200">
              <a:effectLst/>
              <a:latin typeface="FZSSK--GBK1-0"/>
            </a:rPr>
            <a:t>财政专户管理资金收支情况表</a:t>
          </a:r>
          <a:endParaRPr lang="en-US" altLang="zh-CN" sz="1800" kern="1200">
            <a:effectLst/>
            <a:latin typeface="E"/>
          </a:endParaRPr>
        </a:p>
        <a:p>
          <a:pPr marL="171450" lvl="1" indent="-171450" algn="l" defTabSz="800100">
            <a:lnSpc>
              <a:spcPct val="90000"/>
            </a:lnSpc>
            <a:spcBef>
              <a:spcPct val="0"/>
            </a:spcBef>
            <a:spcAft>
              <a:spcPct val="15000"/>
            </a:spcAft>
            <a:buChar char="•"/>
          </a:pPr>
          <a:r>
            <a:rPr lang="zh-CN" altLang="en-US" sz="1800" kern="1200">
              <a:effectLst/>
              <a:latin typeface="FZSSK--GBK1-0"/>
            </a:rPr>
            <a:t>专用基金收支情况表</a:t>
          </a:r>
          <a:endParaRPr kumimoji="1" lang="zh-CN" altLang="en-US" sz="1800" kern="1200"/>
        </a:p>
      </dsp:txBody>
      <dsp:txXfrm>
        <a:off x="32" y="740507"/>
        <a:ext cx="3140351" cy="2717550"/>
      </dsp:txXfrm>
    </dsp:sp>
    <dsp:sp modelId="{D4748376-46CE-433B-A43B-48571DAEB9CA}">
      <dsp:nvSpPr>
        <dsp:cNvPr id="11" name=""/>
        <dsp:cNvSpPr/>
      </dsp:nvSpPr>
      <dsp:spPr>
        <a:xfrm>
          <a:off x="3580033" y="222107"/>
          <a:ext cx="3140351" cy="518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zh-CN" altLang="en-US" sz="1800" kern="1200"/>
            <a:t>财务会计年度报表</a:t>
          </a:r>
        </a:p>
      </dsp:txBody>
      <dsp:txXfrm>
        <a:off x="3580033" y="222107"/>
        <a:ext cx="3140351" cy="518400"/>
      </dsp:txXfrm>
    </dsp:sp>
    <dsp:sp modelId="{0ADA4C56-BF6A-4FA8-8837-C943208409F3}">
      <dsp:nvSpPr>
        <dsp:cNvPr id="12" name=""/>
        <dsp:cNvSpPr/>
      </dsp:nvSpPr>
      <dsp:spPr>
        <a:xfrm>
          <a:off x="3580033" y="740507"/>
          <a:ext cx="3140351" cy="27175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zh-CN" altLang="en-US" sz="1800" kern="1200">
              <a:latin typeface="FZSSK--GBK1-0"/>
            </a:rPr>
            <a:t>资产负债表</a:t>
          </a:r>
          <a:endParaRPr lang="zh-CN" altLang="en-US" sz="1800" kern="1200"/>
        </a:p>
        <a:p>
          <a:pPr marL="171450" lvl="1" indent="-171450" algn="l" defTabSz="800100">
            <a:lnSpc>
              <a:spcPct val="90000"/>
            </a:lnSpc>
            <a:spcBef>
              <a:spcPct val="0"/>
            </a:spcBef>
            <a:spcAft>
              <a:spcPct val="15000"/>
            </a:spcAft>
            <a:buChar char="•"/>
          </a:pPr>
          <a:r>
            <a:rPr lang="zh-CN" altLang="en-US" sz="1800" kern="1200">
              <a:latin typeface="FZSSK--GBK1-0"/>
            </a:rPr>
            <a:t>收入费用表</a:t>
          </a:r>
        </a:p>
        <a:p>
          <a:pPr marL="171450" lvl="1" indent="-171450" algn="l" defTabSz="800100">
            <a:lnSpc>
              <a:spcPct val="90000"/>
            </a:lnSpc>
            <a:spcBef>
              <a:spcPct val="0"/>
            </a:spcBef>
            <a:spcAft>
              <a:spcPct val="15000"/>
            </a:spcAft>
            <a:buChar char="•"/>
          </a:pPr>
          <a:r>
            <a:rPr lang="zh-CN" altLang="en-US" sz="1800" kern="1200">
              <a:latin typeface="FZSSK--GBK1-0"/>
            </a:rPr>
            <a:t>现金流量表</a:t>
          </a:r>
          <a:endParaRPr lang="zh-CN" altLang="en-US" sz="1800" kern="1200">
            <a:latin typeface="E"/>
          </a:endParaRPr>
        </a:p>
        <a:p>
          <a:pPr marL="171450" lvl="1" indent="-171450" algn="l" defTabSz="800100">
            <a:lnSpc>
              <a:spcPct val="90000"/>
            </a:lnSpc>
            <a:spcBef>
              <a:spcPct val="0"/>
            </a:spcBef>
            <a:spcAft>
              <a:spcPct val="15000"/>
            </a:spcAft>
            <a:buChar char="•"/>
          </a:pPr>
          <a:r>
            <a:rPr lang="zh-CN" altLang="en-US" sz="1800" kern="1200">
              <a:latin typeface="FZSSK--GBK1-0"/>
            </a:rPr>
            <a:t>本年预算结余与本期盈余调节表</a:t>
          </a:r>
          <a:endParaRPr lang="zh-CN" altLang="en-US" sz="1800" kern="1200"/>
        </a:p>
        <a:p>
          <a:pPr marL="171450" lvl="1" indent="-171450" algn="l" defTabSz="800100">
            <a:lnSpc>
              <a:spcPct val="90000"/>
            </a:lnSpc>
            <a:spcBef>
              <a:spcPct val="0"/>
            </a:spcBef>
            <a:spcAft>
              <a:spcPct val="15000"/>
            </a:spcAft>
            <a:buChar char="•"/>
          </a:pPr>
          <a:endParaRPr lang="zh-CN" altLang="en-US" sz="1800" kern="1200"/>
        </a:p>
      </dsp:txBody>
      <dsp:txXfrm>
        <a:off x="3580033" y="740507"/>
        <a:ext cx="3140351" cy="2717550"/>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 name=""/>
      <dsp:cNvGrpSpPr/>
    </dsp:nvGrpSpPr>
    <dsp:grpSpPr/>
    <dsp:sp modelId="{8B335FE3-86A5-4088-9DB0-E4EFBD8BCFA1}">
      <dsp:nvSpPr>
        <dsp:cNvPr id="7" name=""/>
        <dsp:cNvSpPr/>
      </dsp:nvSpPr>
      <dsp:spPr>
        <a:xfrm>
          <a:off x="661607" y="1536469"/>
          <a:ext cx="899473"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zh-CN" altLang="en-US" sz="1300" kern="1200">
              <a:latin typeface="宋体" panose="02010600030101010101" pitchFamily="2" charset="-122"/>
              <a:ea typeface="宋体" panose="02010600030101010101" pitchFamily="2" charset="-122"/>
            </a:rPr>
            <a:t>政府单位</a:t>
          </a:r>
        </a:p>
      </dsp:txBody>
      <dsp:txXfrm>
        <a:off x="674779" y="1549641"/>
        <a:ext cx="873128" cy="423391"/>
      </dsp:txXfrm>
    </dsp:sp>
    <dsp:sp modelId="{3ED5F69B-4105-4519-A834-70EA66FE5963}">
      <dsp:nvSpPr>
        <dsp:cNvPr id="8" name=""/>
        <dsp:cNvSpPr/>
      </dsp:nvSpPr>
      <dsp:spPr>
        <a:xfrm rot="17062949">
          <a:off x="1165809" y="1241976"/>
          <a:ext cx="1051801" cy="19885"/>
        </a:xfrm>
        <a:custGeom>
          <a:rect l="0" t="0" r="0" b="0"/>
          <a:pathLst>
            <a:path>
              <a:moveTo>
                <a:pt x="0" y="9942"/>
              </a:moveTo>
              <a:lnTo>
                <a:pt x="1051801" y="994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1665415" y="1225623"/>
        <a:ext cx="52590" cy="52590"/>
      </dsp:txXfrm>
    </dsp:sp>
    <dsp:sp modelId="{C1DC9A26-3B73-4A08-B496-42E58C80DE72}">
      <dsp:nvSpPr>
        <dsp:cNvPr id="9" name=""/>
        <dsp:cNvSpPr/>
      </dsp:nvSpPr>
      <dsp:spPr>
        <a:xfrm>
          <a:off x="1822340" y="517631"/>
          <a:ext cx="899473"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zh-CN" altLang="en-US" sz="1300" kern="1200">
              <a:latin typeface="宋体" panose="02010600030101010101" pitchFamily="2" charset="-122"/>
              <a:ea typeface="宋体" panose="02010600030101010101" pitchFamily="2" charset="-122"/>
            </a:rPr>
            <a:t>行政单位</a:t>
          </a:r>
        </a:p>
      </dsp:txBody>
      <dsp:txXfrm>
        <a:off x="1835512" y="530803"/>
        <a:ext cx="873128" cy="423391"/>
      </dsp:txXfrm>
    </dsp:sp>
    <dsp:sp modelId="{1EE685BB-5807-483F-B376-0A8AC2188A61}">
      <dsp:nvSpPr>
        <dsp:cNvPr id="10" name=""/>
        <dsp:cNvSpPr/>
      </dsp:nvSpPr>
      <dsp:spPr>
        <a:xfrm rot="18289468">
          <a:off x="2586692" y="473958"/>
          <a:ext cx="630032" cy="19885"/>
        </a:xfrm>
        <a:custGeom>
          <a:rect l="0" t="0" r="0" b="0"/>
          <a:pathLst>
            <a:path>
              <a:moveTo>
                <a:pt x="0" y="9942"/>
              </a:moveTo>
              <a:lnTo>
                <a:pt x="630032" y="994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2885957" y="468150"/>
        <a:ext cx="31501" cy="31501"/>
      </dsp:txXfrm>
    </dsp:sp>
    <dsp:sp modelId="{B9B39084-64C7-4921-B901-89F4EF111A38}">
      <dsp:nvSpPr>
        <dsp:cNvPr id="11" name=""/>
        <dsp:cNvSpPr/>
      </dsp:nvSpPr>
      <dsp:spPr>
        <a:xfrm>
          <a:off x="3081603" y="434"/>
          <a:ext cx="1262653"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zh-CN" altLang="en-US" sz="1300" kern="1200">
              <a:latin typeface="宋体" panose="02010600030101010101" pitchFamily="2" charset="-122"/>
              <a:ea typeface="宋体" panose="02010600030101010101" pitchFamily="2" charset="-122"/>
            </a:rPr>
            <a:t>国家行政机关</a:t>
          </a:r>
        </a:p>
      </dsp:txBody>
      <dsp:txXfrm>
        <a:off x="3094775" y="13606"/>
        <a:ext cx="1236308" cy="423391"/>
      </dsp:txXfrm>
    </dsp:sp>
    <dsp:sp modelId="{A32AAC0D-0C37-4C85-B9D4-08739E586B0E}">
      <dsp:nvSpPr>
        <dsp:cNvPr id="12" name=""/>
        <dsp:cNvSpPr/>
      </dsp:nvSpPr>
      <dsp:spPr>
        <a:xfrm>
          <a:off x="2721813" y="732557"/>
          <a:ext cx="359789" cy="19885"/>
        </a:xfrm>
        <a:custGeom>
          <a:rect l="0" t="0" r="0" b="0"/>
          <a:pathLst>
            <a:path>
              <a:moveTo>
                <a:pt x="0" y="9942"/>
              </a:moveTo>
              <a:lnTo>
                <a:pt x="359789" y="994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2892713" y="733505"/>
        <a:ext cx="17989" cy="17989"/>
      </dsp:txXfrm>
    </dsp:sp>
    <dsp:sp modelId="{2CBBC1DC-1D73-42E0-A83E-695FFF1DFD06}">
      <dsp:nvSpPr>
        <dsp:cNvPr id="13" name=""/>
        <dsp:cNvSpPr/>
      </dsp:nvSpPr>
      <dsp:spPr>
        <a:xfrm>
          <a:off x="3081603" y="517631"/>
          <a:ext cx="1247011"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zh-CN" altLang="en-US" sz="1300" kern="1200">
              <a:latin typeface="宋体" panose="02010600030101010101" pitchFamily="2" charset="-122"/>
              <a:ea typeface="宋体" panose="02010600030101010101" pitchFamily="2" charset="-122"/>
            </a:rPr>
            <a:t>国家立法与司法机关</a:t>
          </a:r>
        </a:p>
      </dsp:txBody>
      <dsp:txXfrm>
        <a:off x="3094775" y="530803"/>
        <a:ext cx="1220666" cy="423391"/>
      </dsp:txXfrm>
    </dsp:sp>
    <dsp:sp modelId="{BD350ED2-2723-4436-8670-77EDBA55B068}">
      <dsp:nvSpPr>
        <dsp:cNvPr id="14" name=""/>
        <dsp:cNvSpPr/>
      </dsp:nvSpPr>
      <dsp:spPr>
        <a:xfrm rot="3310531">
          <a:off x="2586692" y="991155"/>
          <a:ext cx="630032" cy="19885"/>
        </a:xfrm>
        <a:custGeom>
          <a:rect l="0" t="0" r="0" b="0"/>
          <a:pathLst>
            <a:path>
              <a:moveTo>
                <a:pt x="0" y="9942"/>
              </a:moveTo>
              <a:lnTo>
                <a:pt x="630032" y="994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2885957" y="985347"/>
        <a:ext cx="31501" cy="31501"/>
      </dsp:txXfrm>
    </dsp:sp>
    <dsp:sp modelId="{D9FA9C6E-B5A1-44B7-9C7D-80E5F240720F}">
      <dsp:nvSpPr>
        <dsp:cNvPr id="15" name=""/>
        <dsp:cNvSpPr/>
      </dsp:nvSpPr>
      <dsp:spPr>
        <a:xfrm>
          <a:off x="3081603" y="1034828"/>
          <a:ext cx="1263354"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zh-CN" altLang="en-US" sz="1300" kern="1200">
              <a:latin typeface="宋体" panose="02010600030101010101" pitchFamily="2" charset="-122"/>
              <a:ea typeface="宋体" panose="02010600030101010101" pitchFamily="2" charset="-122"/>
            </a:rPr>
            <a:t>其他国家机关</a:t>
          </a:r>
        </a:p>
      </dsp:txBody>
      <dsp:txXfrm>
        <a:off x="3094775" y="1048000"/>
        <a:ext cx="1237009" cy="423391"/>
      </dsp:txXfrm>
    </dsp:sp>
    <dsp:sp modelId="{67139B92-8977-414B-AFF6-E9B9C2E43AF9}">
      <dsp:nvSpPr>
        <dsp:cNvPr id="16" name=""/>
        <dsp:cNvSpPr/>
      </dsp:nvSpPr>
      <dsp:spPr>
        <a:xfrm rot="17692822">
          <a:off x="4097270" y="861856"/>
          <a:ext cx="855164" cy="19885"/>
        </a:xfrm>
        <a:custGeom>
          <a:rect l="0" t="0" r="0" b="0"/>
          <a:pathLst>
            <a:path>
              <a:moveTo>
                <a:pt x="0" y="9942"/>
              </a:moveTo>
              <a:lnTo>
                <a:pt x="855164" y="994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4503473" y="850420"/>
        <a:ext cx="42758" cy="42758"/>
      </dsp:txXfrm>
    </dsp:sp>
    <dsp:sp modelId="{F6418EDB-2D94-484E-A051-EA8C3A80FBF6}">
      <dsp:nvSpPr>
        <dsp:cNvPr id="17" name=""/>
        <dsp:cNvSpPr/>
      </dsp:nvSpPr>
      <dsp:spPr>
        <a:xfrm>
          <a:off x="4704747" y="259033"/>
          <a:ext cx="1452379"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zh-CN" altLang="en-US" sz="1300" kern="1200">
              <a:latin typeface="宋体" panose="02010600030101010101" pitchFamily="2" charset="-122"/>
              <a:ea typeface="宋体" panose="02010600030101010101" pitchFamily="2" charset="-122"/>
            </a:rPr>
            <a:t>政协</a:t>
          </a:r>
        </a:p>
      </dsp:txBody>
      <dsp:txXfrm>
        <a:off x="4717919" y="272205"/>
        <a:ext cx="1426034" cy="423391"/>
      </dsp:txXfrm>
    </dsp:sp>
    <dsp:sp modelId="{74FC549E-D1B9-427A-A16B-781AFDD54EDD}">
      <dsp:nvSpPr>
        <dsp:cNvPr id="18" name=""/>
        <dsp:cNvSpPr/>
      </dsp:nvSpPr>
      <dsp:spPr>
        <a:xfrm rot="19457600">
          <a:off x="4303311" y="1120455"/>
          <a:ext cx="443081" cy="19885"/>
        </a:xfrm>
        <a:custGeom>
          <a:rect l="0" t="0" r="0" b="0"/>
          <a:pathLst>
            <a:path>
              <a:moveTo>
                <a:pt x="0" y="9942"/>
              </a:moveTo>
              <a:lnTo>
                <a:pt x="443081" y="994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4513775" y="1119320"/>
        <a:ext cx="22154" cy="22154"/>
      </dsp:txXfrm>
    </dsp:sp>
    <dsp:sp modelId="{62FBA174-B92D-4E69-B158-5808FA14D3B2}">
      <dsp:nvSpPr>
        <dsp:cNvPr id="19" name=""/>
        <dsp:cNvSpPr/>
      </dsp:nvSpPr>
      <dsp:spPr>
        <a:xfrm>
          <a:off x="4704747" y="776230"/>
          <a:ext cx="1452379"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zh-CN" altLang="en-US" sz="1300" kern="1200">
              <a:latin typeface="宋体" panose="02010600030101010101" pitchFamily="2" charset="-122"/>
              <a:ea typeface="宋体" panose="02010600030101010101" pitchFamily="2" charset="-122"/>
            </a:rPr>
            <a:t>政党组织</a:t>
          </a:r>
        </a:p>
      </dsp:txBody>
      <dsp:txXfrm>
        <a:off x="4717919" y="789402"/>
        <a:ext cx="1426034" cy="423391"/>
      </dsp:txXfrm>
    </dsp:sp>
    <dsp:sp modelId="{6D231C09-171E-4979-8762-40CDD5FBA407}">
      <dsp:nvSpPr>
        <dsp:cNvPr id="20" name=""/>
        <dsp:cNvSpPr/>
      </dsp:nvSpPr>
      <dsp:spPr>
        <a:xfrm rot="2142401">
          <a:off x="4303311" y="1379053"/>
          <a:ext cx="443081" cy="19885"/>
        </a:xfrm>
        <a:custGeom>
          <a:rect l="0" t="0" r="0" b="0"/>
          <a:pathLst>
            <a:path>
              <a:moveTo>
                <a:pt x="0" y="9942"/>
              </a:moveTo>
              <a:lnTo>
                <a:pt x="443081" y="994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4513775" y="1377919"/>
        <a:ext cx="22154" cy="22154"/>
      </dsp:txXfrm>
    </dsp:sp>
    <dsp:sp modelId="{4210C402-2C0C-4273-8B61-EA7DB7AC26F9}">
      <dsp:nvSpPr>
        <dsp:cNvPr id="21" name=""/>
        <dsp:cNvSpPr/>
      </dsp:nvSpPr>
      <dsp:spPr>
        <a:xfrm>
          <a:off x="4704747" y="1293427"/>
          <a:ext cx="1450930"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zh-CN" altLang="en-US" sz="1300" kern="1200">
              <a:latin typeface="宋体" panose="02010600030101010101" pitchFamily="2" charset="-122"/>
              <a:ea typeface="宋体" panose="02010600030101010101" pitchFamily="2" charset="-122"/>
            </a:rPr>
            <a:t>解放军、武警部队</a:t>
          </a:r>
        </a:p>
      </dsp:txBody>
      <dsp:txXfrm>
        <a:off x="4717919" y="1306599"/>
        <a:ext cx="1424585" cy="423391"/>
      </dsp:txXfrm>
    </dsp:sp>
    <dsp:sp modelId="{2D0EB2B3-03AA-4398-9A48-1E57D121D859}">
      <dsp:nvSpPr>
        <dsp:cNvPr id="22" name=""/>
        <dsp:cNvSpPr/>
      </dsp:nvSpPr>
      <dsp:spPr>
        <a:xfrm rot="3907178">
          <a:off x="4097270" y="1637652"/>
          <a:ext cx="855164" cy="19885"/>
        </a:xfrm>
        <a:custGeom>
          <a:rect l="0" t="0" r="0" b="0"/>
          <a:pathLst>
            <a:path>
              <a:moveTo>
                <a:pt x="0" y="9942"/>
              </a:moveTo>
              <a:lnTo>
                <a:pt x="855164" y="994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4503473" y="1626215"/>
        <a:ext cx="42758" cy="42758"/>
      </dsp:txXfrm>
    </dsp:sp>
    <dsp:sp modelId="{CAC7F6A5-B060-4840-8382-EDAD501C8F88}">
      <dsp:nvSpPr>
        <dsp:cNvPr id="23" name=""/>
        <dsp:cNvSpPr/>
      </dsp:nvSpPr>
      <dsp:spPr>
        <a:xfrm>
          <a:off x="4704747" y="1810624"/>
          <a:ext cx="899473"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altLang="zh-CN" sz="1300" kern="1200">
              <a:latin typeface="宋体" panose="02010600030101010101" pitchFamily="2" charset="-122"/>
              <a:ea typeface="宋体" panose="02010600030101010101" pitchFamily="2" charset="-122"/>
            </a:rPr>
            <a:t>……</a:t>
          </a:r>
          <a:endParaRPr lang="zh-CN" altLang="en-US" sz="1300" kern="1200">
            <a:latin typeface="宋体" panose="02010600030101010101" pitchFamily="2" charset="-122"/>
            <a:ea typeface="宋体" panose="02010600030101010101" pitchFamily="2" charset="-122"/>
          </a:endParaRPr>
        </a:p>
      </dsp:txBody>
      <dsp:txXfrm>
        <a:off x="4717919" y="1823796"/>
        <a:ext cx="873128" cy="423391"/>
      </dsp:txXfrm>
    </dsp:sp>
    <dsp:sp modelId="{83DDAFED-A0DB-4AD9-91DC-A595B5630289}">
      <dsp:nvSpPr>
        <dsp:cNvPr id="24" name=""/>
        <dsp:cNvSpPr/>
      </dsp:nvSpPr>
      <dsp:spPr>
        <a:xfrm rot="4561606">
          <a:off x="1150726" y="2276370"/>
          <a:ext cx="1081967" cy="19885"/>
        </a:xfrm>
        <a:custGeom>
          <a:rect l="0" t="0" r="0" b="0"/>
          <a:pathLst>
            <a:path>
              <a:moveTo>
                <a:pt x="0" y="9942"/>
              </a:moveTo>
              <a:lnTo>
                <a:pt x="1081967" y="994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1664661" y="2259263"/>
        <a:ext cx="54098" cy="54098"/>
      </dsp:txXfrm>
    </dsp:sp>
    <dsp:sp modelId="{8CFAAFD5-6C79-4FE9-8F04-BFFB243C707C}">
      <dsp:nvSpPr>
        <dsp:cNvPr id="25" name=""/>
        <dsp:cNvSpPr/>
      </dsp:nvSpPr>
      <dsp:spPr>
        <a:xfrm>
          <a:off x="1822340" y="2586419"/>
          <a:ext cx="899473"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zh-CN" altLang="en-US" sz="1300" kern="1200">
              <a:latin typeface="宋体" panose="02010600030101010101" pitchFamily="2" charset="-122"/>
              <a:ea typeface="宋体" panose="02010600030101010101" pitchFamily="2" charset="-122"/>
            </a:rPr>
            <a:t>事业单位</a:t>
          </a:r>
        </a:p>
      </dsp:txBody>
      <dsp:txXfrm>
        <a:off x="1835512" y="2599591"/>
        <a:ext cx="873128" cy="423391"/>
      </dsp:txXfrm>
    </dsp:sp>
    <dsp:sp modelId="{CBA5B9F5-0861-4EFF-A022-37721874397D}">
      <dsp:nvSpPr>
        <dsp:cNvPr id="26" name=""/>
        <dsp:cNvSpPr/>
      </dsp:nvSpPr>
      <dsp:spPr>
        <a:xfrm rot="17350739">
          <a:off x="2354118" y="2284148"/>
          <a:ext cx="1095179" cy="19885"/>
        </a:xfrm>
        <a:custGeom>
          <a:rect l="0" t="0" r="0" b="0"/>
          <a:pathLst>
            <a:path>
              <a:moveTo>
                <a:pt x="0" y="9942"/>
              </a:moveTo>
              <a:lnTo>
                <a:pt x="1095179" y="994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2874329" y="2266711"/>
        <a:ext cx="54758" cy="54758"/>
      </dsp:txXfrm>
    </dsp:sp>
    <dsp:sp modelId="{1098E56E-AEDB-4724-95EA-ABF0717A628A}">
      <dsp:nvSpPr>
        <dsp:cNvPr id="27" name=""/>
        <dsp:cNvSpPr/>
      </dsp:nvSpPr>
      <dsp:spPr>
        <a:xfrm>
          <a:off x="3081603" y="1552025"/>
          <a:ext cx="899473"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zh-CN" altLang="en-US" sz="1300" kern="1200">
              <a:latin typeface="宋体" panose="02010600030101010101" pitchFamily="2" charset="-122"/>
              <a:ea typeface="宋体" panose="02010600030101010101" pitchFamily="2" charset="-122"/>
            </a:rPr>
            <a:t>教育</a:t>
          </a:r>
        </a:p>
      </dsp:txBody>
      <dsp:txXfrm>
        <a:off x="3094775" y="1565197"/>
        <a:ext cx="873128" cy="423391"/>
      </dsp:txXfrm>
    </dsp:sp>
    <dsp:sp modelId="{B24E7C3C-92F4-4917-9682-A276D8383A37}">
      <dsp:nvSpPr>
        <dsp:cNvPr id="28" name=""/>
        <dsp:cNvSpPr/>
      </dsp:nvSpPr>
      <dsp:spPr>
        <a:xfrm rot="18289468">
          <a:off x="2586692" y="2542746"/>
          <a:ext cx="630032" cy="19885"/>
        </a:xfrm>
        <a:custGeom>
          <a:rect l="0" t="0" r="0" b="0"/>
          <a:pathLst>
            <a:path>
              <a:moveTo>
                <a:pt x="0" y="9942"/>
              </a:moveTo>
              <a:lnTo>
                <a:pt x="630032" y="994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2885957" y="2536938"/>
        <a:ext cx="31501" cy="31501"/>
      </dsp:txXfrm>
    </dsp:sp>
    <dsp:sp modelId="{0EC7B0DF-148C-4502-880D-EEDEE9B31F85}">
      <dsp:nvSpPr>
        <dsp:cNvPr id="29" name=""/>
        <dsp:cNvSpPr/>
      </dsp:nvSpPr>
      <dsp:spPr>
        <a:xfrm>
          <a:off x="3081603" y="2069222"/>
          <a:ext cx="899473"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zh-CN" altLang="en-US" sz="1300" kern="1200">
              <a:latin typeface="宋体" panose="02010600030101010101" pitchFamily="2" charset="-122"/>
              <a:ea typeface="宋体" panose="02010600030101010101" pitchFamily="2" charset="-122"/>
            </a:rPr>
            <a:t>科研</a:t>
          </a:r>
        </a:p>
      </dsp:txBody>
      <dsp:txXfrm>
        <a:off x="3094775" y="2082394"/>
        <a:ext cx="873128" cy="423391"/>
      </dsp:txXfrm>
    </dsp:sp>
    <dsp:sp modelId="{E5121F3B-D843-4124-87EA-F408BB02E62E}">
      <dsp:nvSpPr>
        <dsp:cNvPr id="30" name=""/>
        <dsp:cNvSpPr/>
      </dsp:nvSpPr>
      <dsp:spPr>
        <a:xfrm>
          <a:off x="2721813" y="2801345"/>
          <a:ext cx="359789" cy="19885"/>
        </a:xfrm>
        <a:custGeom>
          <a:rect l="0" t="0" r="0" b="0"/>
          <a:pathLst>
            <a:path>
              <a:moveTo>
                <a:pt x="0" y="9942"/>
              </a:moveTo>
              <a:lnTo>
                <a:pt x="359789" y="994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2892713" y="2802293"/>
        <a:ext cx="17989" cy="17989"/>
      </dsp:txXfrm>
    </dsp:sp>
    <dsp:sp modelId="{8B13D4BB-29B6-4D8D-8DEB-8BB35EFF8C18}">
      <dsp:nvSpPr>
        <dsp:cNvPr id="31" name=""/>
        <dsp:cNvSpPr/>
      </dsp:nvSpPr>
      <dsp:spPr>
        <a:xfrm>
          <a:off x="3081603" y="2586419"/>
          <a:ext cx="899473"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zh-CN" altLang="en-US" sz="1300" kern="1200">
              <a:latin typeface="宋体" panose="02010600030101010101" pitchFamily="2" charset="-122"/>
              <a:ea typeface="宋体" panose="02010600030101010101" pitchFamily="2" charset="-122"/>
            </a:rPr>
            <a:t>医疗卫生</a:t>
          </a:r>
        </a:p>
      </dsp:txBody>
      <dsp:txXfrm>
        <a:off x="3094775" y="2599591"/>
        <a:ext cx="873128" cy="423391"/>
      </dsp:txXfrm>
    </dsp:sp>
    <dsp:sp modelId="{AA27332B-817B-4D70-B6B3-B8644D5C2F90}">
      <dsp:nvSpPr>
        <dsp:cNvPr id="32" name=""/>
        <dsp:cNvSpPr/>
      </dsp:nvSpPr>
      <dsp:spPr>
        <a:xfrm rot="3310531">
          <a:off x="2586692" y="3059943"/>
          <a:ext cx="630032" cy="19885"/>
        </a:xfrm>
        <a:custGeom>
          <a:rect l="0" t="0" r="0" b="0"/>
          <a:pathLst>
            <a:path>
              <a:moveTo>
                <a:pt x="0" y="9942"/>
              </a:moveTo>
              <a:lnTo>
                <a:pt x="630032" y="994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2885957" y="3054135"/>
        <a:ext cx="31501" cy="31501"/>
      </dsp:txXfrm>
    </dsp:sp>
    <dsp:sp modelId="{39A28C83-E0F3-4B6F-80BC-F1C86DBCDB22}">
      <dsp:nvSpPr>
        <dsp:cNvPr id="33" name=""/>
        <dsp:cNvSpPr/>
      </dsp:nvSpPr>
      <dsp:spPr>
        <a:xfrm>
          <a:off x="3081603" y="3103616"/>
          <a:ext cx="899473"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zh-CN" altLang="en-US" sz="1300" kern="1200">
              <a:latin typeface="宋体" panose="02010600030101010101" pitchFamily="2" charset="-122"/>
              <a:ea typeface="宋体" panose="02010600030101010101" pitchFamily="2" charset="-122"/>
            </a:rPr>
            <a:t>气象</a:t>
          </a:r>
        </a:p>
      </dsp:txBody>
      <dsp:txXfrm>
        <a:off x="3094775" y="3116788"/>
        <a:ext cx="873128" cy="423391"/>
      </dsp:txXfrm>
    </dsp:sp>
    <dsp:sp modelId="{6CB1BBA2-7D77-4CF7-8099-EF7F2866CBAF}">
      <dsp:nvSpPr>
        <dsp:cNvPr id="34" name=""/>
        <dsp:cNvSpPr/>
      </dsp:nvSpPr>
      <dsp:spPr>
        <a:xfrm rot="4249260">
          <a:off x="2354118" y="3318542"/>
          <a:ext cx="1095179" cy="19885"/>
        </a:xfrm>
        <a:custGeom>
          <a:rect l="0" t="0" r="0" b="0"/>
          <a:pathLst>
            <a:path>
              <a:moveTo>
                <a:pt x="0" y="9942"/>
              </a:moveTo>
              <a:lnTo>
                <a:pt x="1095179" y="994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latin typeface="宋体" panose="02010600030101010101" pitchFamily="2" charset="-122"/>
            <a:ea typeface="宋体" panose="02010600030101010101" pitchFamily="2" charset="-122"/>
          </a:endParaRPr>
        </a:p>
      </dsp:txBody>
      <dsp:txXfrm>
        <a:off x="2874329" y="3301105"/>
        <a:ext cx="54758" cy="54758"/>
      </dsp:txXfrm>
    </dsp:sp>
    <dsp:sp modelId="{DA566968-FB7D-4707-A0F4-335D8F44B554}">
      <dsp:nvSpPr>
        <dsp:cNvPr id="35" name=""/>
        <dsp:cNvSpPr/>
      </dsp:nvSpPr>
      <dsp:spPr>
        <a:xfrm>
          <a:off x="3081603" y="3620813"/>
          <a:ext cx="899473" cy="4497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altLang="zh-CN" sz="1300" kern="1200">
              <a:latin typeface="宋体" panose="02010600030101010101" pitchFamily="2" charset="-122"/>
              <a:ea typeface="宋体" panose="02010600030101010101" pitchFamily="2" charset="-122"/>
            </a:rPr>
            <a:t>……</a:t>
          </a:r>
          <a:endParaRPr lang="zh-CN" altLang="en-US" sz="1300" kern="1200">
            <a:latin typeface="宋体" panose="02010600030101010101" pitchFamily="2" charset="-122"/>
            <a:ea typeface="宋体" panose="02010600030101010101" pitchFamily="2" charset="-122"/>
          </a:endParaRPr>
        </a:p>
      </dsp:txBody>
      <dsp:txXfrm>
        <a:off x="3094775" y="3633985"/>
        <a:ext cx="873128" cy="423391"/>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dgm:rule type="primFontSz" for="des" forName="parTx" val="5"/>
    </dgm:ruleLst>
    <dgm:forEach name="Name4" axis="ch" ptType="node">
      <dgm:layoutNode name="composite">
        <dgm:alg type="composite"/>
        <dgm:shape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dgm:ruleLst>
        <dgm:layoutNode name="parTx" styleLbl="alignNode1">
          <dgm:varLst>
            <dgm:chMax val="0"/>
            <dgm:chPref val="0"/>
            <dgm:bulletEnabled val="1"/>
          </dgm:varLst>
          <dgm:alg type="tx"/>
          <dgm:shape type="rect" r:blip="">
            <dgm:adjLst/>
          </dgm:shape>
          <dgm:presOf axis="self" ptType="node"/>
          <dgm:constrLst>
            <dgm:constr type="h" refType="w" op="lte" fact="0.4"/>
            <dgm:constr type="h"/>
            <dgm:constr type="tMarg" refType="primFontSz" fact="0.32"/>
            <dgm:constr type="bMarg" refType="primFontSz" fact="0.32"/>
          </dgm:constrLst>
          <dgm:ruleLst>
            <dgm:rule type="h" val="INF"/>
          </dgm:ruleLst>
        </dgm:layoutNode>
        <dgm:layoutNode name="desTx" styleLbl="alignAccFollowNode1">
          <dgm:varLst>
            <dgm:bulletEnabled val="1"/>
          </dgm:varLst>
          <dgm:alg type="tx">
            <dgm:param type="stBulletLvl" val="1"/>
          </dgm:alg>
          <dgm:shape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dgm:ruleLst>
        </dgm:layoutNode>
      </dgm:layoutNode>
      <dgm:forEach name="Name5" axis="followSib" ptType="sibTrans" cnt="1">
        <dgm:layoutNode name="space">
          <dgm:alg type="sp"/>
          <dgm:shape r:blip="">
            <dgm:adjLst/>
          </dgm:shape>
          <dgm:presOf/>
          <dgm:constrLst/>
          <dgm:ruleLst/>
        </dgm:layoutNode>
      </dgm:forEach>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ierarchy2#1">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rSet qsTypeId="urn:microsoft.com/office/officeart/2005/8/quickstyle/simple5"/>
        </dgm:pt>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r:blip="">
            <dgm:adjLst/>
          </dgm:shape>
          <dgm:presOf/>
          <dgm:constrLst/>
          <dgm:ruleLst/>
          <dgm:layoutNode name="LevelOneTextNode" styleLbl="node0">
            <dgm:varLst>
              <dgm:chPref val="3"/>
            </dgm:varLst>
            <dgm:alg type="tx"/>
            <dgm:shape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endSty" val="noArr"/>
                        <dgm:param type="begPts" val="midR"/>
                        <dgm:param type="endPts" val="midL"/>
                      </dgm:alg>
                    </dgm:if>
                    <dgm:else name="Name14">
                      <dgm:alg type="conn">
                        <dgm:param type="dim" val="1D"/>
                        <dgm:param type="endSty" val="noArr"/>
                        <dgm:param type="begPts" val="midL"/>
                        <dgm:param type="endPts" val="midR"/>
                      </dgm:alg>
                    </dgm:else>
                  </dgm:choose>
                  <dgm:shape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fact="0.25"/>
                      <dgm:rule type="w" fact="0.8"/>
                      <dgm:rule type="primFontSz" val="5"/>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r:blip="">
                    <dgm:adjLst/>
                  </dgm:shape>
                  <dgm:presOf/>
                  <dgm:constrLst/>
                  <dgm:ruleLst/>
                  <dgm:layoutNode name="LevelTwoTextNode">
                    <dgm:varLst>
                      <dgm:chPref val="3"/>
                    </dgm:varLst>
                    <dgm:alg type="tx"/>
                    <dgm:shape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8.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1107000" y="812520"/>
            <a:ext cx="5345280" cy="4008959"/>
          </a:xfrm>
          <a:prstGeom prst="rect">
            <a:avLst/>
          </a:prstGeom>
          <a:noFill/>
          <a:ln>
            <a:noFill/>
            <a:prstDash val="solid"/>
          </a:ln>
        </p:spPr>
      </p:sp>
      <p:sp>
        <p:nvSpPr>
          <p:cNvPr id="3" name="备注占位符 2"/>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US" altLang="zh-CN"/>
          </a:p>
        </p:txBody>
      </p:sp>
      <p:sp>
        <p:nvSpPr>
          <p:cNvPr id="4" name="页眉占位符 3"/>
          <p:cNvSpPr txBox="1">
            <a:spLocks noGrp="1"/>
          </p:cNvSpPr>
          <p:nvPr>
            <p:ph type="hdr" sz="quarter"/>
          </p:nvPr>
        </p:nvSpPr>
        <p:spPr>
          <a:xfrm>
            <a:off x="0" y="0"/>
            <a:ext cx="3280680" cy="534240"/>
          </a:xfrm>
          <a:prstGeom prst="rect">
            <a:avLst/>
          </a:prstGeom>
          <a:noFill/>
          <a:ln>
            <a:noFill/>
          </a:ln>
        </p:spPr>
        <p:txBody>
          <a:bodyPr vert="horz" lIns="0" tIns="0" rIns="0" bIns="0" anchorCtr="0">
            <a:noAutofit/>
          </a:bodyPr>
          <a:lstStyle>
            <a:lvl1pPr lvl="0" rtl="0" hangingPunct="0">
              <a:buNone/>
              <a:defRPr lang="en-US" sz="1400" b="1" kern="1200">
                <a:solidFill>
                  <a:srgbClr val="FFFFFF"/>
                </a:solidFill>
                <a:latin typeface="Source Sans Pro Black" pitchFamily="34"/>
                <a:ea typeface="新宋体" panose="02010609030101010101" pitchFamily="2" charset="-122"/>
                <a:cs typeface="Tahoma" panose="020b0604030504040204" pitchFamily="2"/>
              </a:defRPr>
            </a:lvl1pPr>
          </a:lstStyle>
          <a:p>
            <a:pPr lvl="0"/>
            <a:endParaRPr lang="en-US"/>
          </a:p>
        </p:txBody>
      </p:sp>
      <p:sp>
        <p:nvSpPr>
          <p:cNvPr id="5" name="日期占位符 4"/>
          <p:cNvSpPr txBox="1">
            <a:spLocks noGrp="1"/>
          </p:cNvSpPr>
          <p:nvPr>
            <p:ph type="dt" idx="1"/>
          </p:nvPr>
        </p:nvSpPr>
        <p:spPr>
          <a:xfrm>
            <a:off x="4278960" y="0"/>
            <a:ext cx="3280680" cy="534240"/>
          </a:xfrm>
          <a:prstGeom prst="rect">
            <a:avLst/>
          </a:prstGeom>
          <a:noFill/>
          <a:ln>
            <a:noFill/>
          </a:ln>
        </p:spPr>
        <p:txBody>
          <a:bodyPr vert="horz" lIns="0" tIns="0" rIns="0" bIns="0" anchorCtr="0">
            <a:noAutofit/>
          </a:bodyPr>
          <a:lstStyle>
            <a:lvl1pPr lvl="0" algn="r" rtl="0" hangingPunct="0">
              <a:buNone/>
              <a:defRPr lang="en-US" sz="1400" b="1" kern="1200">
                <a:solidFill>
                  <a:srgbClr val="FFFFFF"/>
                </a:solidFill>
                <a:latin typeface="Source Sans Pro Black" pitchFamily="34"/>
                <a:ea typeface="新宋体" panose="02010609030101010101" pitchFamily="2" charset="-122"/>
                <a:cs typeface="Tahoma" panose="020b0604030504040204" pitchFamily="2"/>
              </a:defRPr>
            </a:lvl1pPr>
          </a:lstStyle>
          <a:p>
            <a:pPr lvl="0"/>
            <a:endParaRPr lang="en-US"/>
          </a:p>
        </p:txBody>
      </p:sp>
      <p:sp>
        <p:nvSpPr>
          <p:cNvPr id="6" name="页脚占位符 5"/>
          <p:cNvSpPr txBox="1">
            <a:spLocks noGrp="1"/>
          </p:cNvSpPr>
          <p:nvPr>
            <p:ph type="ftr" sz="quarter" idx="4"/>
          </p:nvPr>
        </p:nvSpPr>
        <p:spPr>
          <a:xfrm>
            <a:off x="0" y="10157400"/>
            <a:ext cx="3280680" cy="534240"/>
          </a:xfrm>
          <a:prstGeom prst="rect">
            <a:avLst/>
          </a:prstGeom>
          <a:noFill/>
          <a:ln>
            <a:noFill/>
          </a:ln>
        </p:spPr>
        <p:txBody>
          <a:bodyPr vert="horz" lIns="0" tIns="0" rIns="0" bIns="0" anchor="b" anchorCtr="0">
            <a:noAutofit/>
          </a:bodyPr>
          <a:lstStyle>
            <a:lvl1pPr lvl="0" rtl="0" hangingPunct="0">
              <a:buNone/>
              <a:defRPr lang="en-US" sz="1400" b="1" kern="1200">
                <a:solidFill>
                  <a:srgbClr val="FFFFFF"/>
                </a:solidFill>
                <a:latin typeface="Source Sans Pro Black" pitchFamily="34"/>
                <a:ea typeface="新宋体" panose="02010609030101010101" pitchFamily="2" charset="-122"/>
                <a:cs typeface="Tahoma" panose="020b0604030504040204" pitchFamily="2"/>
              </a:defRPr>
            </a:lvl1pPr>
          </a:lstStyle>
          <a:p>
            <a:pPr lvl="0"/>
            <a:endParaRPr lang="en-US"/>
          </a:p>
        </p:txBody>
      </p:sp>
      <p:sp>
        <p:nvSpPr>
          <p:cNvPr id="7" name="灯片编号占位符 6"/>
          <p:cNvSpPr txBox="1">
            <a:spLocks noGrp="1"/>
          </p:cNvSpPr>
          <p:nvPr>
            <p:ph type="sldNum" sz="quarter" idx="5"/>
          </p:nvPr>
        </p:nvSpPr>
        <p:spPr>
          <a:xfrm>
            <a:off x="4278960" y="10157400"/>
            <a:ext cx="3280680" cy="534240"/>
          </a:xfrm>
          <a:prstGeom prst="rect">
            <a:avLst/>
          </a:prstGeom>
          <a:noFill/>
          <a:ln>
            <a:noFill/>
          </a:ln>
        </p:spPr>
        <p:txBody>
          <a:bodyPr vert="horz" lIns="0" tIns="0" rIns="0" bIns="0" anchor="b" anchorCtr="0">
            <a:noAutofit/>
          </a:bodyPr>
          <a:lstStyle>
            <a:lvl1pPr lvl="0" algn="r" rtl="0" hangingPunct="0">
              <a:buNone/>
              <a:defRPr lang="en-US" sz="1400" b="1" kern="1200">
                <a:solidFill>
                  <a:srgbClr val="FFFFFF"/>
                </a:solidFill>
                <a:latin typeface="Source Sans Pro Black" pitchFamily="34"/>
                <a:ea typeface="新宋体" panose="02010609030101010101" pitchFamily="2" charset="-122"/>
                <a:cs typeface="Tahoma" panose="020b0604030504040204" pitchFamily="2"/>
              </a:defRPr>
            </a:lvl1pPr>
          </a:lstStyle>
          <a:p>
            <a:pPr lvl="0"/>
            <a:fld id="{9603C090-0A86-4EC0-A7BF-FD905DBE74C9}" type="slidenum">
              <a:rPr/>
              <a:t/>
            </a:fld>
            <a:endParaRPr lang="en-US"/>
          </a:p>
        </p:txBody>
      </p:sp>
    </p:spTree>
  </p:cSld>
  <p:clrMap bg1="lt1" tx1="dk1" bg2="lt2" tx2="dk2" accent1="accent1" accent2="accent2" accent3="accent3" accent4="accent4" accent5="accent5" accent6="accent6" hlink="hlink" folHlink="folHlink"/>
  <p:notesStyle>
    <a:lvl1pPr marL="215900" marR="0" indent="-215900" rtl="0" hangingPunct="0">
      <a:defRPr lang="en-US" altLang="zh-CN" sz="2000" b="0" i="0" u="none" strike="noStrike" kern="1200" cap="none">
        <a:ln>
          <a:noFill/>
        </a:ln>
        <a:latin typeface="Source Sans Pro" pitchFamily="34"/>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lvl="0"/>
            <a:fld id="{D2192DE4-4310-41DA-9981-20110A36ABBF}" type="slidenum">
              <a:rPr/>
              <a:t>1</a:t>
            </a:fld>
            <a:endParaRPr lang="en-US"/>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sz="28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marL="0" marR="0" lvl="0" indent="0" algn="r" defTabSz="914400" rtl="0" eaLnBrk="1" fontAlgn="auto" latinLnBrk="0" hangingPunct="0">
              <a:lnSpc>
                <a:spcPct val="100000"/>
              </a:lnSpc>
              <a:spcBef>
                <a:spcPct val="0"/>
              </a:spcBef>
              <a:spcAft>
                <a:spcPct val="0"/>
              </a:spcAft>
              <a:buClrTx/>
              <a:buSzTx/>
              <a:buFontTx/>
              <a:buNone/>
              <a:defRPr/>
            </a:pPr>
            <a:fld id="{D2192DE4-4310-41DA-9981-20110A36ABBF}" type="slidenum">
              <a:rPr kumimoji="0" lang="en-US" sz="1400" b="1" i="0" u="none" strike="noStrike" kern="1200" cap="none" spc="0" normalizeH="0" baseline="0" noProof="0">
                <a:ln>
                  <a:noFill/>
                </a:ln>
                <a:solidFill>
                  <a:srgbClr val="FFFFFF"/>
                </a:solidFill>
                <a:effectLst/>
                <a:uLnTx/>
                <a:uFillTx/>
                <a:latin typeface="Source Sans Pro Black" pitchFamily="34"/>
                <a:ea typeface="新宋体" panose="02010609030101010101" pitchFamily="2" charset="-122"/>
                <a:cs typeface="Tahoma" panose="020b0604030504040204" pitchFamily="2"/>
              </a:rPr>
              <a:t>25</a:t>
            </a:fld>
            <a:endParaRPr kumimoji="0" lang="en-US" sz="1400" b="1" i="0" u="none" strike="noStrike" kern="1200" cap="none" spc="0" normalizeH="0" baseline="0" noProof="0">
              <a:ln>
                <a:noFill/>
              </a:ln>
              <a:solidFill>
                <a:srgbClr val="FFFFFF"/>
              </a:solidFill>
              <a:effectLst/>
              <a:uLnTx/>
              <a:uFillTx/>
              <a:latin typeface="Source Sans Pro Black" pitchFamily="34"/>
              <a:ea typeface="新宋体" panose="02010609030101010101" pitchFamily="2" charset="-122"/>
              <a:cs typeface="Tahoma" panose="020b0604030504040204" pitchFamily="2"/>
            </a:endParaRPr>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sz="280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lvl="0"/>
            <a:fld id="{1AC6CBCC-A40E-43D9-8C92-80BBB60927C3}" type="slidenum">
              <a:rPr/>
              <a:t>28</a:t>
            </a:fld>
            <a:endParaRPr lang="en-US"/>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606480-61C3-4A71-B672-F2ADF3FBE2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38E352-2CC0-4A39-A971-C775489A62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4A0324-B46D-4814-8CFD-451FC5C345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F5E7D0-B993-41A6-8EE9-892620E91D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804310-FE38-4D85-82E5-35864A3F41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72DA73-61D8-451F-BECE-464E630B5C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91DAAC-6CCB-4843-BE50-7FD105FAC0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6A610F-3370-47D9-8346-848CB29FF3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EB3E61-A344-4B5D-99E6-9894998B72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881B25-677D-42C2-B6E1-82D835370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FF51DD-650B-4A10-A372-8AC5E4954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书标题">
    <p:spTree>
      <p:nvGrpSpPr>
        <p:cNvPr id="1" name=""/>
        <p:cNvGrpSpPr/>
        <p:nvPr/>
      </p:nvGrpSpPr>
      <p:grpSpPr>
        <a:xfrm>
          <a:off x="0" y="0"/>
          <a:ext cx="0" cy="0"/>
        </a:xfrm>
      </p:grpSpPr>
      <p:sp>
        <p:nvSpPr>
          <p:cNvPr id="4" name="日期占位符 3"/>
          <p:cNvSpPr>
            <a:spLocks noGrp="1"/>
          </p:cNvSpPr>
          <p:nvPr>
            <p:ph type="dt" sz="half" idx="10"/>
          </p:nvPr>
        </p:nvSpPr>
        <p:spPr/>
        <p:txBody>
          <a:bodyPr/>
          <a:lstStyle/>
          <a:p>
            <a:pPr lvl="0"/>
            <a:endParaRPr lang="en-US"/>
          </a:p>
        </p:txBody>
      </p:sp>
      <p:sp>
        <p:nvSpPr>
          <p:cNvPr id="5" name="页脚占位符 4"/>
          <p:cNvSpPr>
            <a:spLocks noGrp="1"/>
          </p:cNvSpPr>
          <p:nvPr>
            <p:ph type="ftr" sz="quarter" idx="11"/>
          </p:nvPr>
        </p:nvSpPr>
        <p:spPr/>
        <p:txBody>
          <a:bodyPr/>
          <a:lstStyle/>
          <a:p>
            <a:pPr lvl="0"/>
            <a:endParaRPr lang="en-US"/>
          </a:p>
        </p:txBody>
      </p:sp>
      <p:sp>
        <p:nvSpPr>
          <p:cNvPr id="6" name="灯片编号占位符 5"/>
          <p:cNvSpPr>
            <a:spLocks noGrp="1"/>
          </p:cNvSpPr>
          <p:nvPr>
            <p:ph type="sldNum" sz="quarter" idx="12"/>
          </p:nvPr>
        </p:nvSpPr>
        <p:spPr/>
        <p:txBody>
          <a:bodyPr/>
          <a:lstStyle/>
          <a:p>
            <a:pPr lvl="0"/>
            <a:fld id="{03178CB4-D063-42EA-AAC9-42EB8EC0BDEA}" type="slidenum">
              <a:rPr/>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章标题">
    <p:spTree>
      <p:nvGrpSpPr>
        <p:cNvPr id="1" name=""/>
        <p:cNvGrpSpPr/>
        <p:nvPr/>
      </p:nvGrpSpPr>
      <p:grpSpPr>
        <a:xfrm>
          <a:off x="0" y="0"/>
          <a:ext cx="0" cy="0"/>
        </a:xfrm>
      </p:grpSpPr>
      <p:sp>
        <p:nvSpPr>
          <p:cNvPr id="2" name="标题 1"/>
          <p:cNvSpPr>
            <a:spLocks noGrp="1"/>
          </p:cNvSpPr>
          <p:nvPr>
            <p:ph type="title"/>
          </p:nvPr>
        </p:nvSpPr>
        <p:spPr>
          <a:xfrm>
            <a:off x="693738" y="301625"/>
            <a:ext cx="8693150" cy="10969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p:nvPr>
        </p:nvSpPr>
        <p:spPr>
          <a:xfrm>
            <a:off x="1418400" y="2037600"/>
            <a:ext cx="7968488" cy="3069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AFAC1C0F-798E-439C-85CE-73B505A2E07C}"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09AC3AB-36B5-4F82-BB94-5BA8AFE3472E}"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页">
    <p:spTree>
      <p:nvGrpSpPr>
        <p:cNvPr id="1" name=""/>
        <p:cNvGrpSpPr/>
        <p:nvPr/>
      </p:nvGrpSpPr>
      <p:grpSpPr>
        <a:xfrm>
          <a:off x="0" y="0"/>
          <a:ext cx="0" cy="0"/>
        </a:xfrm>
      </p:grpSpPr>
      <p:sp>
        <p:nvSpPr>
          <p:cNvPr id="3" name="内容占位符 2"/>
          <p:cNvSpPr>
            <a:spLocks noGrp="1"/>
          </p:cNvSpPr>
          <p:nvPr>
            <p:ph idx="1"/>
          </p:nvPr>
        </p:nvSpPr>
        <p:spPr>
          <a:xfrm>
            <a:off x="482400" y="1058401"/>
            <a:ext cx="8904488" cy="4048588"/>
          </a:xfrm>
          <a:prstGeom prst="rect">
            <a:avLst/>
          </a:prstGeom>
        </p:spPr>
        <p:txBody>
          <a:body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EB79C48-5E8F-406D-8B43-A1DC3A93EEC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33B4C4B-51BE-4C00-8A6B-5CB70D54E717}"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内容占位符 2"/>
          <p:cNvSpPr>
            <a:spLocks noGrp="1"/>
          </p:cNvSpPr>
          <p:nvPr>
            <p:ph idx="1"/>
          </p:nvPr>
        </p:nvSpPr>
        <p:spPr>
          <a:xfrm>
            <a:off x="360000" y="936000"/>
            <a:ext cx="9180000" cy="4194000"/>
          </a:xfrm>
        </p:spPr>
        <p:txBody>
          <a:bodyPr>
            <a:normAutofit/>
          </a:bodyPr>
          <a:lstStyle>
            <a:lvl1pPr marL="0" indent="0">
              <a:buFont typeface="Arial" pitchFamily="34" charset="0"/>
              <a:buNone/>
              <a:defRPr sz="2400">
                <a:latin typeface="幼圆" panose="02010509060101010101" pitchFamily="49" charset="-122"/>
                <a:ea typeface="幼圆" panose="02010509060101010101" pitchFamily="49" charset="-122"/>
              </a:defRPr>
            </a:lvl1pPr>
          </a:lstStyle>
          <a:p>
            <a:pPr lvl="0"/>
            <a:endParaRPr lang="en-US" altLang="zh-CN"/>
          </a:p>
        </p:txBody>
      </p:sp>
      <p:sp>
        <p:nvSpPr>
          <p:cNvPr id="4" name="灯片编号占位符 3"/>
          <p:cNvSpPr>
            <a:spLocks noGrp="1"/>
          </p:cNvSpPr>
          <p:nvPr>
            <p:ph type="sldNum" sz="quarter" idx="10"/>
          </p:nvPr>
        </p:nvSpPr>
        <p:spPr/>
        <p:txBody>
          <a:bodyPr/>
          <a:lstStyle/>
          <a:p>
            <a:pPr lvl="0"/>
            <a:fld id="{8AAAE3E8-23DF-4B13-948D-F9EB3FBCE085}"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8"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小节与正文">
    <p:spTree>
      <p:nvGrpSpPr>
        <p:cNvPr id="1" name=""/>
        <p:cNvGrpSpPr/>
        <p:nvPr/>
      </p:nvGrpSpPr>
      <p:grpSpPr>
        <a:xfrm>
          <a:off x="0" y="0"/>
          <a:ext cx="0" cy="0"/>
        </a:xfrm>
      </p:grpSpPr>
      <p:sp>
        <p:nvSpPr>
          <p:cNvPr id="3" name="文本占位符 2"/>
          <p:cNvSpPr>
            <a:spLocks noGrp="1"/>
          </p:cNvSpPr>
          <p:nvPr>
            <p:ph type="body" idx="1"/>
          </p:nvPr>
        </p:nvSpPr>
        <p:spPr>
          <a:xfrm>
            <a:off x="172800" y="842401"/>
            <a:ext cx="9727200" cy="4193150"/>
          </a:xfrm>
        </p:spPr>
        <p:txBody>
          <a:bodyPr/>
          <a:lstStyle>
            <a:lvl1pPr marL="0" indent="0">
              <a:buNone/>
              <a:defRPr sz="2400" b="0">
                <a:solidFill>
                  <a:schemeClr val="tx1"/>
                </a:solidFill>
                <a:latin typeface="宋体" panose="02010600030101010101" pitchFamily="2" charset="-122"/>
                <a:ea typeface="宋体" panose="02010600030101010101" pitchFamily="2"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灯片编号占位符 3"/>
          <p:cNvSpPr>
            <a:spLocks noGrp="1"/>
          </p:cNvSpPr>
          <p:nvPr>
            <p:ph type="sldNum" sz="quarter" idx="10"/>
          </p:nvPr>
        </p:nvSpPr>
        <p:spPr/>
        <p:txBody>
          <a:bodyPr/>
          <a:lstStyle/>
          <a:p>
            <a:pPr lvl="0"/>
            <a:fld id="{8C6F665C-4AB6-44D9-AD47-5FD7A5E6EF28}" type="slidenum">
              <a:rPr/>
              <a:t/>
            </a:fld>
            <a:endParaRPr lang="en-US"/>
          </a:p>
        </p:txBody>
      </p:sp>
      <p:sp>
        <p:nvSpPr>
          <p:cNvPr id="5" name="页脚占位符 4"/>
          <p:cNvSpPr>
            <a:spLocks noGrp="1"/>
          </p:cNvSpPr>
          <p:nvPr>
            <p:ph type="ftr" sz="quarter" idx="11"/>
          </p:nvPr>
        </p:nvSpPr>
        <p:spPr/>
        <p:txBody>
          <a:bodyPr/>
          <a:lstStyle>
            <a:lvl1pPr>
              <a:defRPr>
                <a:latin typeface="Times New Roman" panose="02020603050405020304" pitchFamily="18" charset="0"/>
                <a:cs typeface="Times New Roman" panose="02020603050405020304" pitchFamily="18" charset="0"/>
              </a:defRPr>
            </a:lvl1pPr>
          </a:lstStyle>
          <a:p>
            <a:endParaRPr lang="zh-CN" altLang="en-US"/>
          </a:p>
        </p:txBody>
      </p:sp>
      <p:sp>
        <p:nvSpPr>
          <p:cNvPr id="6" name="日期占位符 5"/>
          <p:cNvSpPr>
            <a:spLocks noGrp="1"/>
          </p:cNvSpPr>
          <p:nvPr>
            <p:ph type="dt" sz="half" idx="12"/>
          </p:nvPr>
        </p:nvSpPr>
        <p:spPr/>
        <p:txBody>
          <a:bodyPr/>
          <a:lstStyle/>
          <a:p>
            <a:pPr lvl="0"/>
            <a:endParaRPr lang="en-US"/>
          </a:p>
        </p:txBody>
      </p:sp>
      <p:sp>
        <p:nvSpPr>
          <p:cNvPr id="7"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内容占位符 2"/>
          <p:cNvSpPr>
            <a:spLocks noGrp="1"/>
          </p:cNvSpPr>
          <p:nvPr>
            <p:ph idx="1"/>
          </p:nvPr>
        </p:nvSpPr>
        <p:spPr>
          <a:xfrm>
            <a:off x="360000" y="936000"/>
            <a:ext cx="9180000" cy="4194000"/>
          </a:xfrm>
        </p:spPr>
        <p:txBody>
          <a:bodyPr>
            <a:normAutofit/>
          </a:bodyPr>
          <a:lstStyle>
            <a:lvl1pPr marL="0" indent="0">
              <a:buFont typeface="Arial" pitchFamily="34" charset="0"/>
              <a:buNone/>
              <a:defRPr sz="2400">
                <a:latin typeface="幼圆" panose="02010509060101010101" pitchFamily="49" charset="-122"/>
                <a:ea typeface="幼圆" panose="02010509060101010101" pitchFamily="49" charset="-122"/>
              </a:defRPr>
            </a:lvl1pPr>
          </a:lstStyle>
          <a:p>
            <a:pPr lvl="0"/>
            <a:endParaRPr lang="en-US" altLang="zh-CN"/>
          </a:p>
        </p:txBody>
      </p:sp>
      <p:sp>
        <p:nvSpPr>
          <p:cNvPr id="4" name="灯片编号占位符 3"/>
          <p:cNvSpPr>
            <a:spLocks noGrp="1"/>
          </p:cNvSpPr>
          <p:nvPr>
            <p:ph type="sldNum" sz="quarter" idx="10"/>
          </p:nvPr>
        </p:nvSpPr>
        <p:spPr/>
        <p:txBody>
          <a:bodyPr/>
          <a:lstStyle/>
          <a:p>
            <a:pPr lvl="0"/>
            <a:fld id="{8AAAE3E8-23DF-4B13-948D-F9EB3FBCE085}"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8"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小节与正文">
    <p:spTree>
      <p:nvGrpSpPr>
        <p:cNvPr id="1" name=""/>
        <p:cNvGrpSpPr/>
        <p:nvPr/>
      </p:nvGrpSpPr>
      <p:grpSpPr>
        <a:xfrm>
          <a:off x="0" y="0"/>
          <a:ext cx="0" cy="0"/>
        </a:xfrm>
      </p:grpSpPr>
      <p:sp>
        <p:nvSpPr>
          <p:cNvPr id="3" name="文本占位符 2"/>
          <p:cNvSpPr>
            <a:spLocks noGrp="1"/>
          </p:cNvSpPr>
          <p:nvPr>
            <p:ph type="body" idx="1"/>
          </p:nvPr>
        </p:nvSpPr>
        <p:spPr>
          <a:xfrm>
            <a:off x="172800" y="842401"/>
            <a:ext cx="9727200" cy="4193150"/>
          </a:xfrm>
        </p:spPr>
        <p:txBody>
          <a:bodyPr/>
          <a:lstStyle>
            <a:lvl1pPr marL="0" indent="0">
              <a:buNone/>
              <a:defRPr sz="2400" b="0">
                <a:solidFill>
                  <a:schemeClr val="tx1"/>
                </a:solidFill>
                <a:latin typeface="宋体" panose="02010600030101010101" pitchFamily="2" charset="-122"/>
                <a:ea typeface="宋体" panose="02010600030101010101" pitchFamily="2"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灯片编号占位符 3"/>
          <p:cNvSpPr>
            <a:spLocks noGrp="1"/>
          </p:cNvSpPr>
          <p:nvPr>
            <p:ph type="sldNum" sz="quarter" idx="10"/>
          </p:nvPr>
        </p:nvSpPr>
        <p:spPr/>
        <p:txBody>
          <a:bodyPr/>
          <a:lstStyle/>
          <a:p>
            <a:pPr lvl="0"/>
            <a:fld id="{8C6F665C-4AB6-44D9-AD47-5FD7A5E6EF28}"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7"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内容占位符 2"/>
          <p:cNvSpPr>
            <a:spLocks noGrp="1"/>
          </p:cNvSpPr>
          <p:nvPr>
            <p:ph idx="1"/>
          </p:nvPr>
        </p:nvSpPr>
        <p:spPr>
          <a:xfrm>
            <a:off x="360000" y="936000"/>
            <a:ext cx="9180000" cy="4194000"/>
          </a:xfrm>
        </p:spPr>
        <p:txBody>
          <a:bodyPr>
            <a:normAutofit/>
          </a:bodyPr>
          <a:lstStyle>
            <a:lvl1pPr marL="0" indent="0">
              <a:buFont typeface="Arial" pitchFamily="34" charset="0"/>
              <a:buNone/>
              <a:defRPr sz="2400">
                <a:latin typeface="幼圆" panose="02010509060101010101" pitchFamily="49" charset="-122"/>
                <a:ea typeface="幼圆" panose="02010509060101010101" pitchFamily="49" charset="-122"/>
              </a:defRPr>
            </a:lvl1pPr>
          </a:lstStyle>
          <a:p>
            <a:pPr lvl="0"/>
            <a:endParaRPr lang="en-US" altLang="zh-CN"/>
          </a:p>
        </p:txBody>
      </p:sp>
      <p:sp>
        <p:nvSpPr>
          <p:cNvPr id="4" name="灯片编号占位符 3"/>
          <p:cNvSpPr>
            <a:spLocks noGrp="1"/>
          </p:cNvSpPr>
          <p:nvPr>
            <p:ph type="sldNum" sz="quarter" idx="10"/>
          </p:nvPr>
        </p:nvSpPr>
        <p:spPr/>
        <p:txBody>
          <a:bodyPr/>
          <a:lstStyle/>
          <a:p>
            <a:pPr lvl="0"/>
            <a:fld id="{8AAAE3E8-23DF-4B13-948D-F9EB3FBCE085}"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8"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小节与正文">
    <p:spTree>
      <p:nvGrpSpPr>
        <p:cNvPr id="1" name=""/>
        <p:cNvGrpSpPr/>
        <p:nvPr/>
      </p:nvGrpSpPr>
      <p:grpSpPr>
        <a:xfrm>
          <a:off x="0" y="0"/>
          <a:ext cx="0" cy="0"/>
        </a:xfrm>
      </p:grpSpPr>
      <p:sp>
        <p:nvSpPr>
          <p:cNvPr id="3" name="文本占位符 2"/>
          <p:cNvSpPr>
            <a:spLocks noGrp="1"/>
          </p:cNvSpPr>
          <p:nvPr>
            <p:ph type="body" idx="1"/>
          </p:nvPr>
        </p:nvSpPr>
        <p:spPr>
          <a:xfrm>
            <a:off x="172800" y="842401"/>
            <a:ext cx="9727200" cy="4193150"/>
          </a:xfrm>
        </p:spPr>
        <p:txBody>
          <a:bodyPr/>
          <a:lstStyle>
            <a:lvl1pPr marL="0" indent="0">
              <a:buNone/>
              <a:defRPr sz="2400" b="0">
                <a:solidFill>
                  <a:schemeClr val="tx1"/>
                </a:solidFill>
                <a:latin typeface="宋体" panose="02010600030101010101" pitchFamily="2" charset="-122"/>
                <a:ea typeface="宋体" panose="02010600030101010101" pitchFamily="2"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灯片编号占位符 3"/>
          <p:cNvSpPr>
            <a:spLocks noGrp="1"/>
          </p:cNvSpPr>
          <p:nvPr>
            <p:ph type="sldNum" sz="quarter" idx="10"/>
          </p:nvPr>
        </p:nvSpPr>
        <p:spPr/>
        <p:txBody>
          <a:bodyPr/>
          <a:lstStyle/>
          <a:p>
            <a:pPr lvl="0"/>
            <a:fld id="{8C6F665C-4AB6-44D9-AD47-5FD7A5E6EF28}"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7"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heme" Target="../theme/theme4.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Layout" Target="../slideLayouts/slideLayout16.xml" /><Relationship Id="rId3" Type="http://schemas.openxmlformats.org/officeDocument/2006/relationships/theme" Target="../theme/theme5.xml" /></Relationships>
</file>

<file path=ppt/slideMasters/_rels/slideMaster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slideLayout" Target="../slideLayouts/slideLayout18.xml" /><Relationship Id="rId3" Type="http://schemas.openxmlformats.org/officeDocument/2006/relationships/theme" Target="../theme/theme6.xml" /></Relationships>
</file>

<file path=ppt/slideMasters/_rels/slideMaster7.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slideLayout" Target="../slideLayouts/slideLayout20.xml" /><Relationship Id="rId3" Type="http://schemas.openxmlformats.org/officeDocument/2006/relationships/theme" Target="../theme/theme7.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任意多边形: 形状 1"/>
          <p:cNvSpPr/>
          <p:nvPr/>
        </p:nvSpPr>
        <p:spPr>
          <a:xfrm>
            <a:off x="0" y="1510748"/>
            <a:ext cx="7329600" cy="2298052"/>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a:effectLst>
            <a:outerShdw blurRad="127000" dist="317500" dir="2700000" algn="tl" rotWithShape="0">
              <a:prstClr val="black">
                <a:alpha val="40000"/>
              </a:prstClr>
            </a:outerShdw>
          </a:effectLst>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5" name="日期占位符 4"/>
          <p:cNvSpPr txBox="1">
            <a:spLocks noGrp="1"/>
          </p:cNvSpPr>
          <p:nvPr>
            <p:ph type="dt" sz="half" idx="2"/>
          </p:nvPr>
        </p:nvSpPr>
        <p:spPr>
          <a:xfrm>
            <a:off x="7560000" y="5130000"/>
            <a:ext cx="2340000" cy="405000"/>
          </a:xfrm>
          <a:prstGeom prst="rect">
            <a:avLst/>
          </a:prstGeom>
          <a:noFill/>
          <a:ln>
            <a:noFill/>
          </a:ln>
        </p:spPr>
        <p:txBody>
          <a:bodyPr vert="horz" lIns="0" tIns="0" rIns="0" bIns="0" anchor="ctr" anchorCtr="0">
            <a:noAutofit/>
          </a:bodyPr>
          <a:lstStyle>
            <a:defPPr>
              <a:defRPr lang="zh-CN"/>
            </a:defPPr>
            <a:lvl1pPr marL="0" lvl="0" algn="l" defTabSz="914400" rtl="0" eaLnBrk="1" latinLnBrk="0" hangingPunct="0">
              <a:buNone/>
              <a:defRPr lang="en-US" sz="1800" b="1" kern="1200">
                <a:solidFill>
                  <a:srgbClr val="C9211E"/>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6" name="页脚占位符 5"/>
          <p:cNvSpPr txBox="1">
            <a:spLocks noGrp="1"/>
          </p:cNvSpPr>
          <p:nvPr>
            <p:ph type="ftr" sz="quarter" idx="3"/>
          </p:nvPr>
        </p:nvSpPr>
        <p:spPr>
          <a:xfrm>
            <a:off x="1080000" y="5130000"/>
            <a:ext cx="324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C9211E"/>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7" name="灯片编号占位符 6"/>
          <p:cNvSpPr txBox="1">
            <a:spLocks noGrp="1"/>
          </p:cNvSpPr>
          <p:nvPr>
            <p:ph type="sldNum" sz="quarter" idx="4"/>
          </p:nvPr>
        </p:nvSpPr>
        <p:spPr>
          <a:xfrm>
            <a:off x="180000" y="5130000"/>
            <a:ext cx="540000" cy="405000"/>
          </a:xfrm>
          <a:prstGeom prst="rect">
            <a:avLst/>
          </a:prstGeom>
          <a:noFill/>
          <a:ln>
            <a:noFill/>
          </a:ln>
        </p:spPr>
        <p:txBody>
          <a:bodyPr vert="horz" lIns="0" tIns="0" rIns="0" bIns="0" anchorCtr="0">
            <a:noAutofit/>
          </a:bodyPr>
          <a:lstStyle>
            <a:defPPr>
              <a:defRPr lang="zh-CN"/>
            </a:defPPr>
            <a:lvl1pPr marL="0" lvl="0" algn="r" defTabSz="914400" rtl="0" eaLnBrk="1" latinLnBrk="0" hangingPunct="0">
              <a:buNone/>
              <a:defRPr lang="en-US" sz="1800" b="1" kern="1200">
                <a:solidFill>
                  <a:srgbClr val="C9211E"/>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E2899F06-5778-420E-832F-132DD078A318}" type="slidenum">
              <a:rPr/>
              <a:t/>
            </a:fld>
            <a:endParaRPr lang="en-US"/>
          </a:p>
        </p:txBody>
      </p:sp>
      <p:sp>
        <p:nvSpPr>
          <p:cNvPr id="17" name="文本框 16"/>
          <p:cNvSpPr txBox="1"/>
          <p:nvPr userDrawn="1"/>
        </p:nvSpPr>
        <p:spPr>
          <a:xfrm>
            <a:off x="0" y="1737706"/>
            <a:ext cx="7329600"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0" lang="zh-CN" altLang="en-US" sz="54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rPr>
              <a:t>政府与非营利组织会计</a:t>
            </a:r>
            <a:endParaRPr lang="zh-CN" altLang="en-US" sz="1600"/>
          </a:p>
        </p:txBody>
      </p:sp>
    </p:spTree>
  </p:cSld>
  <p:clrMap bg1="lt1" tx1="dk1" bg2="lt2" tx2="dk2" accent1="accent1" accent2="accent2" accent3="accent3" accent4="accent4" accent5="accent5" accent6="accent6" hlink="hlink" folHlink="folHlink"/>
  <p:sldLayoutIdLst>
    <p:sldLayoutId id="2147483660" r:id="rId1"/>
  </p:sldLayoutIdLst>
  <p:transition/>
  <p:timing/>
  <p:hf hdr="0" ftr="0" dt="0"/>
  <p:txStyles>
    <p:titleStyle>
      <a:lvl1pPr algn="ctr" rtl="0" hangingPunct="1">
        <a:defRPr lang="en-US" altLang="zh-CN" sz="6000" b="1" i="0" u="none" strike="noStrike" kern="1200" cap="none">
          <a:ln>
            <a:noFill/>
          </a:ln>
          <a:solidFill>
            <a:schemeClr val="tx1"/>
          </a:solidFill>
          <a:latin typeface="宋体" panose="02010600030101010101" pitchFamily="2" charset="-122"/>
          <a:ea typeface="宋体" panose="02010600030101010101" pitchFamily="2" charset="-122"/>
        </a:defRPr>
      </a:lvl1pPr>
    </p:titleStyle>
    <p:bodyStyle>
      <a:lvl1pPr marL="0" marR="0" indent="0" rtl="0" hangingPunct="1">
        <a:spcBef>
          <a:spcPct val="0"/>
        </a:spcBef>
        <a:spcAft>
          <a:spcPts val="855"/>
        </a:spcAft>
        <a:defRPr lang="en-US" altLang="zh-CN" sz="1950" b="1" i="0" u="none" strike="noStrike" kern="1200" cap="none">
          <a:ln>
            <a:noFill/>
          </a:ln>
          <a:solidFill>
            <a:srgbClr val="1C1C1C"/>
          </a:solidFill>
          <a:latin typeface="Source Sans Pro Semibold" pitchFamily="34"/>
        </a:defRPr>
      </a:lvl1pPr>
      <a:lvl2pPr marL="457200" indent="0" algn="l" defTabSz="914400" rtl="0" eaLnBrk="1" latinLnBrk="0" hangingPunct="1">
        <a:lnSpc>
          <a:spcPct val="90000"/>
        </a:lnSpc>
        <a:spcBef>
          <a:spcPts val="500"/>
        </a:spcBef>
        <a:buFont typeface="Arial"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2" name="任意多边形: 形状 11"/>
          <p:cNvSpPr/>
          <p:nvPr userDrawn="1"/>
        </p:nvSpPr>
        <p:spPr>
          <a:xfrm>
            <a:off x="693737" y="301624"/>
            <a:ext cx="8693150" cy="1096963"/>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2" name="标题占位符 1"/>
          <p:cNvSpPr>
            <a:spLocks noGrp="1"/>
          </p:cNvSpPr>
          <p:nvPr>
            <p:ph type="title"/>
          </p:nvPr>
        </p:nvSpPr>
        <p:spPr>
          <a:xfrm>
            <a:off x="693738" y="301625"/>
            <a:ext cx="8693150" cy="10969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1886400" y="1900800"/>
            <a:ext cx="7500488" cy="3206188"/>
          </a:xfrm>
          <a:prstGeom prst="rect">
            <a:avLst/>
          </a:prstGeom>
        </p:spPr>
        <p:txBody>
          <a:bodyPr vert="horz" lIns="91440" tIns="45720" rIns="91440" bIns="45720" rtlCol="0">
            <a:normAutofit/>
          </a:bodyPr>
          <a:lstStyle/>
          <a:p>
            <a:pPr lvl="0"/>
            <a:r>
              <a:rPr lang="zh-CN" altLang="en-US"/>
              <a:t>单击此处编辑母版文本样式</a:t>
            </a:r>
            <a:endParaRPr lang="zh-CN" altLang="en-US"/>
          </a:p>
        </p:txBody>
      </p:sp>
      <p:sp>
        <p:nvSpPr>
          <p:cNvPr id="4" name="日期占位符 3"/>
          <p:cNvSpPr>
            <a:spLocks noGrp="1"/>
          </p:cNvSpPr>
          <p:nvPr>
            <p:ph type="dt" sz="half" idx="2"/>
          </p:nvPr>
        </p:nvSpPr>
        <p:spPr>
          <a:xfrm>
            <a:off x="693738" y="5256213"/>
            <a:ext cx="2266950" cy="3016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FAC1C0F-798E-439C-85CE-73B505A2E07C}" type="datetimeFigureOut">
              <a:rPr lang="zh-CN" altLang="en-US" smtClean="0"/>
              <a:t/>
            </a:fld>
            <a:endParaRPr lang="zh-CN" altLang="en-US"/>
          </a:p>
        </p:txBody>
      </p:sp>
      <p:sp>
        <p:nvSpPr>
          <p:cNvPr id="5" name="页脚占位符 4"/>
          <p:cNvSpPr>
            <a:spLocks noGrp="1"/>
          </p:cNvSpPr>
          <p:nvPr>
            <p:ph type="ftr" sz="quarter" idx="3"/>
          </p:nvPr>
        </p:nvSpPr>
        <p:spPr>
          <a:xfrm>
            <a:off x="3338513" y="5256213"/>
            <a:ext cx="3403600" cy="3016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7119938" y="5256213"/>
            <a:ext cx="2266950" cy="3016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09AC3AB-36B5-4F82-BB94-5BA8AFE3472E}"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a:lvl1pPr algn="ctr" defTabSz="914400" rtl="0" eaLnBrk="1" latinLnBrk="0" hangingPunct="1">
        <a:lnSpc>
          <a:spcPct val="90000"/>
        </a:lnSpc>
        <a:spcBef>
          <a:spcPct val="0"/>
        </a:spcBef>
        <a:buNone/>
        <a:defRPr sz="3600" b="0" kern="1200">
          <a:solidFill>
            <a:schemeClr val="tx1"/>
          </a:solidFill>
          <a:latin typeface="黑体" panose="02010609060101010101" pitchFamily="49" charset="-122"/>
          <a:ea typeface="黑体" panose="02010609060101010101" pitchFamily="49" charset="-122"/>
          <a:cs typeface="+mj-cs"/>
        </a:defRPr>
      </a:lvl1pPr>
    </p:titleStyle>
    <p:bodyStyle>
      <a:lvl1pPr marL="0" indent="0" algn="l" defTabSz="914400" rtl="0" eaLnBrk="1" latinLnBrk="0" hangingPunct="1">
        <a:lnSpc>
          <a:spcPct val="90000"/>
        </a:lnSpc>
        <a:spcBef>
          <a:spcPts val="1000"/>
        </a:spcBef>
        <a:buFont typeface="Arial" pitchFamily="34" charset="0"/>
        <a:buNone/>
        <a:defRPr sz="2400" b="0" i="0" kern="1200">
          <a:solidFill>
            <a:schemeClr val="tx1"/>
          </a:solidFill>
          <a:latin typeface="仿宋" panose="02010609060101010101" pitchFamily="49" charset="-122"/>
          <a:ea typeface="仿宋"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800" b="0" i="0" kern="1200">
          <a:solidFill>
            <a:schemeClr val="tx1"/>
          </a:solidFill>
          <a:latin typeface="仿宋" panose="02010609060101010101" pitchFamily="49" charset="-122"/>
          <a:ea typeface="仿宋" panose="02010609060101010101" pitchFamily="49" charset="-122"/>
          <a:cs typeface="+mn-cs"/>
        </a:defRPr>
      </a:lvl2pPr>
      <a:lvl3pPr marL="11430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仿宋" panose="02010609060101010101" pitchFamily="49" charset="-122"/>
          <a:ea typeface="仿宋" panose="02010609060101010101" pitchFamily="49" charset="-122"/>
          <a:cs typeface="+mn-cs"/>
        </a:defRPr>
      </a:lvl3pPr>
      <a:lvl4pPr marL="16002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仿宋" panose="02010609060101010101" pitchFamily="49" charset="-122"/>
          <a:ea typeface="仿宋" panose="02010609060101010101" pitchFamily="49" charset="-122"/>
          <a:cs typeface="+mn-cs"/>
        </a:defRPr>
      </a:lvl4pPr>
      <a:lvl5pPr marL="20574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仿宋" panose="02010609060101010101" pitchFamily="49" charset="-122"/>
          <a:ea typeface="仿宋" panose="020106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0" name="任意多边形: 形状 9"/>
          <p:cNvSpPr/>
          <p:nvPr userDrawn="1"/>
        </p:nvSpPr>
        <p:spPr>
          <a:xfrm>
            <a:off x="4205586" y="142210"/>
            <a:ext cx="1669449" cy="840868"/>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4" name="日期占位符 3"/>
          <p:cNvSpPr>
            <a:spLocks noGrp="1"/>
          </p:cNvSpPr>
          <p:nvPr>
            <p:ph type="dt" sz="half" idx="2"/>
          </p:nvPr>
        </p:nvSpPr>
        <p:spPr>
          <a:xfrm>
            <a:off x="693738" y="5256213"/>
            <a:ext cx="2266950" cy="3016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B79C48-5E8F-406D-8B43-A1DC3A93EEC0}" type="datetimeFigureOut">
              <a:rPr lang="zh-CN" altLang="en-US" smtClean="0"/>
              <a:t/>
            </a:fld>
            <a:endParaRPr lang="zh-CN" altLang="en-US"/>
          </a:p>
        </p:txBody>
      </p:sp>
      <p:sp>
        <p:nvSpPr>
          <p:cNvPr id="5" name="页脚占位符 4"/>
          <p:cNvSpPr>
            <a:spLocks noGrp="1"/>
          </p:cNvSpPr>
          <p:nvPr>
            <p:ph type="ftr" sz="quarter" idx="3"/>
          </p:nvPr>
        </p:nvSpPr>
        <p:spPr>
          <a:xfrm>
            <a:off x="3338513" y="5256213"/>
            <a:ext cx="3403600" cy="3016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7119938" y="5256213"/>
            <a:ext cx="2266950" cy="3016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3B4C4B-51BE-4C00-8A6B-5CB70D54E717}" type="slidenum">
              <a:rPr lang="zh-CN" altLang="en-US" smtClean="0"/>
              <a:t/>
            </a:fld>
            <a:endParaRPr lang="zh-CN" altLang="en-US"/>
          </a:p>
        </p:txBody>
      </p:sp>
      <p:sp>
        <p:nvSpPr>
          <p:cNvPr id="12" name="文本框 11"/>
          <p:cNvSpPr txBox="1"/>
          <p:nvPr userDrawn="1"/>
        </p:nvSpPr>
        <p:spPr>
          <a:xfrm>
            <a:off x="4453351" y="239478"/>
            <a:ext cx="1173918"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宋体" panose="02010600030101010101" pitchFamily="2" charset="-122"/>
                <a:ea typeface="宋体" panose="02010600030101010101" pitchFamily="2" charset="-122"/>
              </a:rPr>
              <a:t>目录</a:t>
            </a:r>
            <a:endParaRPr lang="zh-CN" altLang="en-US" sz="3600" b="1">
              <a:latin typeface="宋体" panose="02010600030101010101" pitchFamily="2" charset="-122"/>
              <a:ea typeface="宋体" panose="02010600030101010101" pitchFamily="2" charset="-122"/>
            </a:endParaRPr>
          </a:p>
        </p:txBody>
      </p:sp>
      <p:sp>
        <p:nvSpPr>
          <p:cNvPr id="14" name="文本占位符 13"/>
          <p:cNvSpPr>
            <a:spLocks noGrp="1"/>
          </p:cNvSpPr>
          <p:nvPr>
            <p:ph type="body" idx="1"/>
          </p:nvPr>
        </p:nvSpPr>
        <p:spPr>
          <a:xfrm>
            <a:off x="693738" y="1209601"/>
            <a:ext cx="8693150" cy="3758399"/>
          </a:xfrm>
          <a:prstGeom prst="rect">
            <a:avLst/>
          </a:prstGeom>
        </p:spPr>
        <p:txBody>
          <a:bodyPr vert="horz" lIns="91440" tIns="45720" rIns="91440" bIns="45720" rtlCol="0">
            <a:normAutofit/>
          </a:bodyPr>
          <a:lstStyle/>
          <a:p>
            <a:pPr lvl="0"/>
            <a:r>
              <a:rPr lang="zh-CN" altLang="en-US"/>
              <a:t>单击此处编辑母版文本样式</a:t>
            </a:r>
            <a:endParaRPr lang="en-US" altLang="zh-CN"/>
          </a:p>
          <a:p>
            <a:pPr lvl="0"/>
            <a:endParaRPr lang="en-US" altLang="zh-CN"/>
          </a:p>
          <a:p>
            <a:pPr lvl="0"/>
            <a:endParaRPr lang="en-US" altLang="zh-CN"/>
          </a:p>
          <a:p>
            <a:pPr lvl="0"/>
            <a:endParaRPr lang="en-US" altLang="zh-CN"/>
          </a:p>
          <a:p>
            <a:pPr lvl="0"/>
            <a:endParaRPr lang="en-US" altLang="zh-CN"/>
          </a:p>
          <a:p>
            <a:pPr lvl="0"/>
            <a:endParaRPr lang="zh-CN" altLang="en-US"/>
          </a:p>
        </p:txBody>
      </p:sp>
    </p:spTree>
  </p:cSld>
  <p:clrMap bg1="lt1" tx1="dk1" bg2="lt2" tx2="dk2" accent1="accent1" accent2="accent2" accent3="accent3" accent4="accent4" accent5="accent5" accent6="accent6" hlink="hlink" folHlink="folHlink"/>
  <p:sldLayoutIdLst>
    <p:sldLayoutId id="2147483664" r:id="rId1"/>
  </p:sldLayoutIdLst>
  <p:transition/>
  <p:timing/>
  <p:txStyles>
    <p:titleStyle>
      <a:lvl1pPr algn="l" defTabSz="914400" rtl="0" eaLnBrk="1" latinLnBrk="0" hangingPunct="1">
        <a:lnSpc>
          <a:spcPct val="90000"/>
        </a:lnSpc>
        <a:spcBef>
          <a:spcPct val="0"/>
        </a:spcBef>
        <a:buNone/>
        <a:defRPr sz="4000" kern="1200">
          <a:solidFill>
            <a:schemeClr val="tx1"/>
          </a:solidFill>
          <a:latin typeface="黑体" panose="02010609060101010101" pitchFamily="49" charset="-122"/>
          <a:ea typeface="黑体" panose="02010609060101010101" pitchFamily="49"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400" kern="1200">
          <a:solidFill>
            <a:schemeClr val="tx1"/>
          </a:solidFill>
          <a:latin typeface="黑体" panose="02010609060101010101" pitchFamily="49" charset="-122"/>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任意多边形: 形状 1"/>
          <p:cNvSpPr/>
          <p:nvPr/>
        </p:nvSpPr>
        <p:spPr>
          <a:xfrm>
            <a:off x="0" y="94510"/>
            <a:ext cx="9540000" cy="720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3" name="任意多边形: 形状 2"/>
          <p:cNvSpPr/>
          <p:nvPr/>
        </p:nvSpPr>
        <p:spPr>
          <a:xfrm>
            <a:off x="7560000" y="5130000"/>
            <a:ext cx="252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4" name="任意多边形: 形状 3"/>
          <p:cNvSpPr/>
          <p:nvPr/>
        </p:nvSpPr>
        <p:spPr>
          <a:xfrm>
            <a:off x="900000" y="5130000"/>
            <a:ext cx="648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B2B2B2"/>
          </a:solidFill>
          <a:ln w="0">
            <a:solidFill>
              <a:srgbClr val="808080"/>
            </a:solid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5" name="任意多边形: 形状 4"/>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lIns="0" tIns="0" rIns="0" bIns="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rtl="0" hangingPunct="0">
              <a:buNone/>
            </a:pPr>
            <a:endParaRPr lang="en-US" sz="1800" b="1" kern="1200">
              <a:solidFill>
                <a:srgbClr val="FFFFFF"/>
              </a:solidFill>
              <a:latin typeface="Source Sans Pro Black" pitchFamily="34"/>
              <a:ea typeface="新宋体" panose="02010609030101010101" pitchFamily="2" charset="-122"/>
              <a:cs typeface="Tahoma" panose="020b0604030504040204" pitchFamily="2"/>
            </a:endParaRPr>
          </a:p>
        </p:txBody>
      </p:sp>
      <p:sp>
        <p:nvSpPr>
          <p:cNvPr id="6" name="标题占位符 5"/>
          <p:cNvSpPr txBox="1">
            <a:spLocks noGrp="1"/>
          </p:cNvSpPr>
          <p:nvPr>
            <p:ph type="title"/>
          </p:nvPr>
        </p:nvSpPr>
        <p:spPr>
          <a:xfrm>
            <a:off x="0" y="94509"/>
            <a:ext cx="9540000" cy="720000"/>
          </a:xfrm>
          <a:prstGeom prst="rect">
            <a:avLst/>
          </a:prstGeom>
          <a:noFill/>
          <a:ln>
            <a:noFill/>
          </a:ln>
        </p:spPr>
        <p:txBody>
          <a:bodyPr wrap="square" lIns="0" tIns="0" rIns="0" bIns="0" anchor="b" anchorCtr="0">
            <a:noAutofit/>
          </a:bodyPr>
          <a:lstStyle/>
          <a:p>
            <a:endParaRPr lang="en-US" altLang="zh-CN"/>
          </a:p>
        </p:txBody>
      </p:sp>
      <p:sp>
        <p:nvSpPr>
          <p:cNvPr id="7" name="文本占位符 6"/>
          <p:cNvSpPr txBox="1">
            <a:spLocks noGrp="1"/>
          </p:cNvSpPr>
          <p:nvPr>
            <p:ph type="body" idx="1"/>
          </p:nvPr>
        </p:nvSpPr>
        <p:spPr>
          <a:xfrm>
            <a:off x="360000" y="863745"/>
            <a:ext cx="9180000" cy="4217020"/>
          </a:xfrm>
          <a:prstGeom prst="rect">
            <a:avLst/>
          </a:prstGeom>
          <a:noFill/>
          <a:ln>
            <a:noFill/>
          </a:ln>
        </p:spPr>
        <p:txBody>
          <a:bodyPr lIns="0" tIns="0" rIns="0" bIns="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ltLang="zh-CN"/>
          </a:p>
        </p:txBody>
      </p:sp>
      <p:sp>
        <p:nvSpPr>
          <p:cNvPr id="8" name="任意多边形: 形状 7"/>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9" name="灯片编号占位符 8"/>
          <p:cNvSpPr txBox="1">
            <a:spLocks noGrp="1"/>
          </p:cNvSpPr>
          <p:nvPr>
            <p:ph type="sldNum" sz="quarter" idx="4"/>
          </p:nvPr>
        </p:nvSpPr>
        <p:spPr>
          <a:xfrm>
            <a:off x="-180000" y="5130000"/>
            <a:ext cx="126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5DE8DFDB-B5B6-4F90-9BCB-54075DC7E550}" type="slidenum">
              <a:rPr/>
              <a:t/>
            </a:fld>
            <a:endParaRPr lang="en-US"/>
          </a:p>
        </p:txBody>
      </p:sp>
      <p:sp>
        <p:nvSpPr>
          <p:cNvPr id="10" name="页脚占位符 9"/>
          <p:cNvSpPr txBox="1">
            <a:spLocks noGrp="1"/>
          </p:cNvSpPr>
          <p:nvPr>
            <p:ph type="ftr" sz="quarter" idx="3"/>
          </p:nvPr>
        </p:nvSpPr>
        <p:spPr>
          <a:xfrm>
            <a:off x="900000" y="5130000"/>
            <a:ext cx="648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1" name="日期占位符 10"/>
          <p:cNvSpPr txBox="1">
            <a:spLocks noGrp="1"/>
          </p:cNvSpPr>
          <p:nvPr>
            <p:ph type="dt" sz="half" idx="2"/>
          </p:nvPr>
        </p:nvSpPr>
        <p:spPr>
          <a:xfrm>
            <a:off x="7560000" y="5130000"/>
            <a:ext cx="2340000" cy="391320"/>
          </a:xfrm>
          <a:prstGeom prst="rect">
            <a:avLst/>
          </a:prstGeom>
          <a:noFill/>
          <a:ln>
            <a:noFill/>
          </a:ln>
        </p:spPr>
        <p:txBody>
          <a:bodyPr vert="horz" lIns="0" tIns="0" rIns="0" bIns="0" anchor="ctr" anchorCtr="0">
            <a:noAutofit/>
          </a:bodyPr>
          <a:lstStyle>
            <a:defPPr>
              <a:defRPr lang="zh-CN"/>
            </a:defPPr>
            <a:lvl1pPr marL="0" lvl="0" algn="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Tree>
  </p:cSld>
  <p:clrMap bg1="lt1" tx1="dk1" bg2="lt2" tx2="dk2" accent1="accent1" accent2="accent2" accent3="accent3" accent4="accent4" accent5="accent5" accent6="accent6" hlink="hlink" folHlink="folHlink"/>
  <p:sldLayoutIdLst>
    <p:sldLayoutId id="2147483666" r:id="rId1"/>
    <p:sldLayoutId id="2147483667" r:id="rId2"/>
  </p:sldLayoutIdLst>
  <p:transition/>
  <p:timing/>
  <p:hf hdr="0" ftr="0" dt="0"/>
  <p:txStyles>
    <p:titleStyle>
      <a:lvl1pPr algn="l" rtl="0" hangingPunct="1">
        <a:defRPr lang="en-US" altLang="zh-CN" sz="2400" b="1" i="0" u="none" strike="noStrike" kern="1200" cap="none">
          <a:ln>
            <a:noFill/>
          </a:ln>
          <a:solidFill>
            <a:srgbClr val="FFFFFF"/>
          </a:solidFill>
          <a:latin typeface="Source Sans Pro Black" pitchFamily="34"/>
        </a:defRPr>
      </a:lvl1pPr>
    </p:titleStyle>
    <p:bodyStyle>
      <a:lvl1pPr marL="0" marR="0" indent="0" rtl="0" hangingPunct="1">
        <a:spcBef>
          <a:spcPct val="0"/>
        </a:spcBef>
        <a:spcAft>
          <a:spcPts val="855"/>
        </a:spcAft>
        <a:defRPr lang="en-US" altLang="zh-CN" sz="1950" b="1" i="0" u="none" strike="noStrike" kern="1200" cap="none">
          <a:ln>
            <a:noFill/>
          </a:ln>
          <a:solidFill>
            <a:srgbClr val="1C1C1C"/>
          </a:solidFill>
          <a:latin typeface="Source Sans Pro Semibold" pitchFamily="34"/>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任意多边形: 形状 1"/>
          <p:cNvSpPr/>
          <p:nvPr/>
        </p:nvSpPr>
        <p:spPr>
          <a:xfrm>
            <a:off x="0" y="94510"/>
            <a:ext cx="9540000" cy="720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3" name="任意多边形: 形状 2"/>
          <p:cNvSpPr/>
          <p:nvPr/>
        </p:nvSpPr>
        <p:spPr>
          <a:xfrm>
            <a:off x="7560000" y="5130000"/>
            <a:ext cx="252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4" name="任意多边形: 形状 3"/>
          <p:cNvSpPr/>
          <p:nvPr/>
        </p:nvSpPr>
        <p:spPr>
          <a:xfrm>
            <a:off x="900000" y="5130000"/>
            <a:ext cx="648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B2B2B2"/>
          </a:solidFill>
          <a:ln w="0">
            <a:solidFill>
              <a:srgbClr val="808080"/>
            </a:solid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5" name="任意多边形: 形状 4"/>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lIns="0" tIns="0" rIns="0" bIns="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rtl="0" hangingPunct="0">
              <a:buNone/>
            </a:pPr>
            <a:endParaRPr lang="en-US" sz="1800" b="1" kern="1200">
              <a:solidFill>
                <a:srgbClr val="FFFFFF"/>
              </a:solidFill>
              <a:latin typeface="Source Sans Pro Black" pitchFamily="34"/>
              <a:ea typeface="新宋体" panose="02010609030101010101" pitchFamily="2" charset="-122"/>
              <a:cs typeface="Tahoma" panose="020b0604030504040204" pitchFamily="2"/>
            </a:endParaRPr>
          </a:p>
        </p:txBody>
      </p:sp>
      <p:sp>
        <p:nvSpPr>
          <p:cNvPr id="6" name="标题占位符 5"/>
          <p:cNvSpPr txBox="1">
            <a:spLocks noGrp="1"/>
          </p:cNvSpPr>
          <p:nvPr>
            <p:ph type="title"/>
          </p:nvPr>
        </p:nvSpPr>
        <p:spPr>
          <a:xfrm>
            <a:off x="0" y="94509"/>
            <a:ext cx="9540000" cy="720000"/>
          </a:xfrm>
          <a:prstGeom prst="rect">
            <a:avLst/>
          </a:prstGeom>
          <a:noFill/>
          <a:ln>
            <a:noFill/>
          </a:ln>
        </p:spPr>
        <p:txBody>
          <a:bodyPr wrap="square" lIns="0" tIns="0" rIns="0" bIns="0" anchor="b" anchorCtr="0">
            <a:noAutofit/>
          </a:bodyPr>
          <a:lstStyle/>
          <a:p>
            <a:endParaRPr lang="en-US" altLang="zh-CN"/>
          </a:p>
        </p:txBody>
      </p:sp>
      <p:sp>
        <p:nvSpPr>
          <p:cNvPr id="7" name="文本占位符 6"/>
          <p:cNvSpPr txBox="1">
            <a:spLocks noGrp="1"/>
          </p:cNvSpPr>
          <p:nvPr>
            <p:ph type="body" idx="1"/>
          </p:nvPr>
        </p:nvSpPr>
        <p:spPr>
          <a:xfrm>
            <a:off x="360000" y="863745"/>
            <a:ext cx="9180000" cy="4217020"/>
          </a:xfrm>
          <a:prstGeom prst="rect">
            <a:avLst/>
          </a:prstGeom>
          <a:noFill/>
          <a:ln>
            <a:noFill/>
          </a:ln>
        </p:spPr>
        <p:txBody>
          <a:bodyPr lIns="0" tIns="0" rIns="0" bIns="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ltLang="zh-CN"/>
          </a:p>
        </p:txBody>
      </p:sp>
      <p:sp>
        <p:nvSpPr>
          <p:cNvPr id="8" name="任意多边形: 形状 7"/>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9" name="灯片编号占位符 8"/>
          <p:cNvSpPr txBox="1">
            <a:spLocks noGrp="1"/>
          </p:cNvSpPr>
          <p:nvPr>
            <p:ph type="sldNum" sz="quarter" idx="4"/>
          </p:nvPr>
        </p:nvSpPr>
        <p:spPr>
          <a:xfrm>
            <a:off x="-180000" y="5130000"/>
            <a:ext cx="126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5DE8DFDB-B5B6-4F90-9BCB-54075DC7E550}" type="slidenum">
              <a:rPr/>
              <a:t/>
            </a:fld>
            <a:endParaRPr lang="en-US"/>
          </a:p>
        </p:txBody>
      </p:sp>
      <p:sp>
        <p:nvSpPr>
          <p:cNvPr id="10" name="页脚占位符 9"/>
          <p:cNvSpPr txBox="1">
            <a:spLocks noGrp="1"/>
          </p:cNvSpPr>
          <p:nvPr>
            <p:ph type="ftr" sz="quarter" idx="3"/>
          </p:nvPr>
        </p:nvSpPr>
        <p:spPr>
          <a:xfrm>
            <a:off x="900000" y="5130000"/>
            <a:ext cx="648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1" name="日期占位符 10"/>
          <p:cNvSpPr txBox="1">
            <a:spLocks noGrp="1"/>
          </p:cNvSpPr>
          <p:nvPr>
            <p:ph type="dt" sz="half" idx="2"/>
          </p:nvPr>
        </p:nvSpPr>
        <p:spPr>
          <a:xfrm>
            <a:off x="7560000" y="5130000"/>
            <a:ext cx="2340000" cy="391320"/>
          </a:xfrm>
          <a:prstGeom prst="rect">
            <a:avLst/>
          </a:prstGeom>
          <a:noFill/>
          <a:ln>
            <a:noFill/>
          </a:ln>
        </p:spPr>
        <p:txBody>
          <a:bodyPr vert="horz" lIns="0" tIns="0" rIns="0" bIns="0" anchor="ctr" anchorCtr="0">
            <a:noAutofit/>
          </a:bodyPr>
          <a:lstStyle>
            <a:defPPr>
              <a:defRPr lang="zh-CN"/>
            </a:defPPr>
            <a:lvl1pPr marL="0" lvl="0" algn="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Tree>
  </p:cSld>
  <p:clrMap bg1="lt1" tx1="dk1" bg2="lt2" tx2="dk2" accent1="accent1" accent2="accent2" accent3="accent3" accent4="accent4" accent5="accent5" accent6="accent6" hlink="hlink" folHlink="folHlink"/>
  <p:sldLayoutIdLst>
    <p:sldLayoutId id="2147483669" r:id="rId1"/>
    <p:sldLayoutId id="2147483670" r:id="rId2"/>
  </p:sldLayoutIdLst>
  <p:transition/>
  <p:timing/>
  <p:hf hdr="0" ftr="0" dt="0"/>
  <p:txStyles>
    <p:titleStyle>
      <a:lvl1pPr algn="l" rtl="0" hangingPunct="1">
        <a:defRPr lang="en-US" altLang="zh-CN" sz="2400" b="1" i="0" u="none" strike="noStrike" kern="1200" cap="none">
          <a:ln>
            <a:noFill/>
          </a:ln>
          <a:solidFill>
            <a:srgbClr val="FFFFFF"/>
          </a:solidFill>
          <a:latin typeface="Source Sans Pro Black" pitchFamily="34"/>
        </a:defRPr>
      </a:lvl1pPr>
    </p:titleStyle>
    <p:bodyStyle>
      <a:lvl1pPr marL="0" marR="0" indent="0" rtl="0" hangingPunct="1">
        <a:spcBef>
          <a:spcPct val="0"/>
        </a:spcBef>
        <a:spcAft>
          <a:spcPts val="855"/>
        </a:spcAft>
        <a:defRPr lang="en-US" altLang="zh-CN" sz="1950" b="1" i="0" u="none" strike="noStrike" kern="1200" cap="none">
          <a:ln>
            <a:noFill/>
          </a:ln>
          <a:solidFill>
            <a:srgbClr val="1C1C1C"/>
          </a:solidFill>
          <a:latin typeface="Source Sans Pro Semibold" pitchFamily="34"/>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任意多边形: 形状 1"/>
          <p:cNvSpPr/>
          <p:nvPr/>
        </p:nvSpPr>
        <p:spPr>
          <a:xfrm>
            <a:off x="0" y="94510"/>
            <a:ext cx="9540000" cy="720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3" name="任意多边形: 形状 2"/>
          <p:cNvSpPr/>
          <p:nvPr/>
        </p:nvSpPr>
        <p:spPr>
          <a:xfrm>
            <a:off x="7560000" y="5130000"/>
            <a:ext cx="252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4" name="任意多边形: 形状 3"/>
          <p:cNvSpPr/>
          <p:nvPr/>
        </p:nvSpPr>
        <p:spPr>
          <a:xfrm>
            <a:off x="900000" y="5130000"/>
            <a:ext cx="648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B2B2B2"/>
          </a:solidFill>
          <a:ln w="0">
            <a:solidFill>
              <a:srgbClr val="808080"/>
            </a:solid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5" name="任意多边形: 形状 4"/>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lIns="0" tIns="0" rIns="0" bIns="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rtl="0" hangingPunct="0">
              <a:buNone/>
            </a:pPr>
            <a:endParaRPr lang="en-US" sz="1800" b="1" kern="1200">
              <a:solidFill>
                <a:srgbClr val="FFFFFF"/>
              </a:solidFill>
              <a:latin typeface="Source Sans Pro Black" pitchFamily="34"/>
              <a:ea typeface="新宋体" panose="02010609030101010101" pitchFamily="2" charset="-122"/>
              <a:cs typeface="Tahoma" panose="020b0604030504040204" pitchFamily="2"/>
            </a:endParaRPr>
          </a:p>
        </p:txBody>
      </p:sp>
      <p:sp>
        <p:nvSpPr>
          <p:cNvPr id="6" name="标题占位符 5"/>
          <p:cNvSpPr txBox="1">
            <a:spLocks noGrp="1"/>
          </p:cNvSpPr>
          <p:nvPr>
            <p:ph type="title"/>
          </p:nvPr>
        </p:nvSpPr>
        <p:spPr>
          <a:xfrm>
            <a:off x="0" y="94509"/>
            <a:ext cx="9540000" cy="720000"/>
          </a:xfrm>
          <a:prstGeom prst="rect">
            <a:avLst/>
          </a:prstGeom>
          <a:noFill/>
          <a:ln>
            <a:noFill/>
          </a:ln>
        </p:spPr>
        <p:txBody>
          <a:bodyPr wrap="square" lIns="0" tIns="0" rIns="0" bIns="0" anchor="b" anchorCtr="0">
            <a:noAutofit/>
          </a:bodyPr>
          <a:lstStyle/>
          <a:p>
            <a:endParaRPr lang="en-US" altLang="zh-CN"/>
          </a:p>
        </p:txBody>
      </p:sp>
      <p:sp>
        <p:nvSpPr>
          <p:cNvPr id="7" name="文本占位符 6"/>
          <p:cNvSpPr txBox="1">
            <a:spLocks noGrp="1"/>
          </p:cNvSpPr>
          <p:nvPr>
            <p:ph type="body" idx="1"/>
          </p:nvPr>
        </p:nvSpPr>
        <p:spPr>
          <a:xfrm>
            <a:off x="360000" y="863745"/>
            <a:ext cx="9180000" cy="4217020"/>
          </a:xfrm>
          <a:prstGeom prst="rect">
            <a:avLst/>
          </a:prstGeom>
          <a:noFill/>
          <a:ln>
            <a:noFill/>
          </a:ln>
        </p:spPr>
        <p:txBody>
          <a:bodyPr lIns="0" tIns="0" rIns="0" bIns="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ltLang="zh-CN"/>
          </a:p>
        </p:txBody>
      </p:sp>
      <p:sp>
        <p:nvSpPr>
          <p:cNvPr id="8" name="任意多边形: 形状 7"/>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9" name="灯片编号占位符 8"/>
          <p:cNvSpPr txBox="1">
            <a:spLocks noGrp="1"/>
          </p:cNvSpPr>
          <p:nvPr>
            <p:ph type="sldNum" sz="quarter" idx="4"/>
          </p:nvPr>
        </p:nvSpPr>
        <p:spPr>
          <a:xfrm>
            <a:off x="-180000" y="5130000"/>
            <a:ext cx="126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5DE8DFDB-B5B6-4F90-9BCB-54075DC7E550}" type="slidenum">
              <a:rPr/>
              <a:t/>
            </a:fld>
            <a:endParaRPr lang="en-US"/>
          </a:p>
        </p:txBody>
      </p:sp>
      <p:sp>
        <p:nvSpPr>
          <p:cNvPr id="10" name="页脚占位符 9"/>
          <p:cNvSpPr txBox="1">
            <a:spLocks noGrp="1"/>
          </p:cNvSpPr>
          <p:nvPr>
            <p:ph type="ftr" sz="quarter" idx="3"/>
          </p:nvPr>
        </p:nvSpPr>
        <p:spPr>
          <a:xfrm>
            <a:off x="900000" y="5130000"/>
            <a:ext cx="648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1" name="日期占位符 10"/>
          <p:cNvSpPr txBox="1">
            <a:spLocks noGrp="1"/>
          </p:cNvSpPr>
          <p:nvPr>
            <p:ph type="dt" sz="half" idx="2"/>
          </p:nvPr>
        </p:nvSpPr>
        <p:spPr>
          <a:xfrm>
            <a:off x="7560000" y="5130000"/>
            <a:ext cx="2340000" cy="391320"/>
          </a:xfrm>
          <a:prstGeom prst="rect">
            <a:avLst/>
          </a:prstGeom>
          <a:noFill/>
          <a:ln>
            <a:noFill/>
          </a:ln>
        </p:spPr>
        <p:txBody>
          <a:bodyPr vert="horz" lIns="0" tIns="0" rIns="0" bIns="0" anchor="ctr" anchorCtr="0">
            <a:noAutofit/>
          </a:bodyPr>
          <a:lstStyle>
            <a:defPPr>
              <a:defRPr lang="zh-CN"/>
            </a:defPPr>
            <a:lvl1pPr marL="0" lvl="0" algn="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Lst>
  <p:transition/>
  <p:timing/>
  <p:hf hdr="0" ftr="0" dt="0"/>
  <p:txStyles>
    <p:titleStyle>
      <a:lvl1pPr algn="l" rtl="0" hangingPunct="1">
        <a:defRPr lang="en-US" altLang="zh-CN" sz="2400" b="1" i="0" u="none" strike="noStrike" kern="1200" cap="none">
          <a:ln>
            <a:noFill/>
          </a:ln>
          <a:solidFill>
            <a:srgbClr val="FFFFFF"/>
          </a:solidFill>
          <a:latin typeface="Source Sans Pro Black" pitchFamily="34"/>
        </a:defRPr>
      </a:lvl1pPr>
    </p:titleStyle>
    <p:bodyStyle>
      <a:lvl1pPr marL="0" marR="0" indent="0" rtl="0" hangingPunct="1">
        <a:spcBef>
          <a:spcPct val="0"/>
        </a:spcBef>
        <a:spcAft>
          <a:spcPts val="855"/>
        </a:spcAft>
        <a:defRPr lang="en-US" altLang="zh-CN" sz="1950" b="1" i="0" u="none" strike="noStrike" kern="1200" cap="none">
          <a:ln>
            <a:noFill/>
          </a:ln>
          <a:solidFill>
            <a:srgbClr val="1C1C1C"/>
          </a:solidFill>
          <a:latin typeface="Source Sans Pro Semibold" pitchFamily="34"/>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6.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7.png" /><Relationship Id="rId3" Type="http://schemas.openxmlformats.org/officeDocument/2006/relationships/image" Target="../media/image8.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comments" Target="../comments/comment1.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tags" Target="../tags/tag1.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026060160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第</a:t>
            </a:r>
            <a:r>
              <a:rPr lang="en-US" altLang="zh-CN"/>
              <a:t>13</a:t>
            </a:r>
            <a:r>
              <a:rPr lang="zh-CN" altLang="en-US"/>
              <a:t>章 政府财政会计报表 </a:t>
            </a:r>
            <a:endParaRPr lang="zh-CN" altLang="en-US"/>
          </a:p>
        </p:txBody>
      </p:sp>
      <p:sp>
        <p:nvSpPr>
          <p:cNvPr id="3" name="内容占位符 2"/>
          <p:cNvSpPr>
            <a:spLocks noGrp="1"/>
          </p:cNvSpPr>
          <p:nvPr>
            <p:ph idx="1"/>
          </p:nvPr>
        </p:nvSpPr>
        <p:spPr>
          <a:xfrm>
            <a:off x="791845" y="1732280"/>
            <a:ext cx="7684770" cy="2189480"/>
          </a:xfrm>
        </p:spPr>
        <p:txBody>
          <a:bodyPr>
            <a:normAutofit lnSpcReduction="10000"/>
          </a:bodyPr>
          <a:lstStyle/>
          <a:p>
            <a:pPr marL="0" indent="0">
              <a:buNone/>
            </a:pPr>
            <a:r>
              <a:rPr lang="en-US" altLang="zh-CN">
                <a:latin typeface="黑体" panose="02010609060101010101" pitchFamily="49" charset="-122"/>
                <a:ea typeface="黑体" panose="02010609060101010101" pitchFamily="49" charset="-122"/>
                <a:cs typeface="黑体" panose="02010609060101010101" pitchFamily="49" charset="-122"/>
              </a:rPr>
              <a:t>1. </a:t>
            </a:r>
            <a:r>
              <a:rPr lang="zh-CN" altLang="en-US">
                <a:latin typeface="黑体" panose="02010609060101010101" pitchFamily="49" charset="-122"/>
                <a:ea typeface="黑体" panose="02010609060101010101" pitchFamily="49" charset="-122"/>
                <a:cs typeface="黑体" panose="02010609060101010101" pitchFamily="49" charset="-122"/>
              </a:rPr>
              <a:t>了解财政会计报表的种类</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0" indent="0">
              <a:buNone/>
            </a:pPr>
            <a:r>
              <a:rPr lang="en-US" altLang="zh-CN">
                <a:latin typeface="黑体" panose="02010609060101010101" pitchFamily="49" charset="-122"/>
                <a:ea typeface="黑体" panose="02010609060101010101" pitchFamily="49" charset="-122"/>
                <a:cs typeface="黑体" panose="02010609060101010101" pitchFamily="49" charset="-122"/>
              </a:rPr>
              <a:t>2. </a:t>
            </a:r>
            <a:r>
              <a:rPr lang="zh-CN" altLang="en-US">
                <a:latin typeface="黑体" panose="02010609060101010101" pitchFamily="49" charset="-122"/>
                <a:ea typeface="黑体" panose="02010609060101010101" pitchFamily="49" charset="-122"/>
                <a:cs typeface="黑体" panose="02010609060101010101" pitchFamily="49" charset="-122"/>
              </a:rPr>
              <a:t>了解年度会计报表的编制程序 </a:t>
            </a:r>
            <a:endParaRPr lang="en-US" altLang="zh-CN">
              <a:latin typeface="黑体" panose="02010609060101010101" pitchFamily="49" charset="-122"/>
              <a:ea typeface="黑体" panose="02010609060101010101" pitchFamily="49" charset="-122"/>
              <a:cs typeface="黑体" panose="02010609060101010101" pitchFamily="49" charset="-122"/>
            </a:endParaRPr>
          </a:p>
          <a:p>
            <a:pPr marL="0" indent="0">
              <a:buNone/>
            </a:pPr>
            <a:r>
              <a:rPr lang="en-US" altLang="zh-CN">
                <a:latin typeface="黑体" panose="02010609060101010101" pitchFamily="49" charset="-122"/>
                <a:ea typeface="黑体" panose="02010609060101010101" pitchFamily="49" charset="-122"/>
                <a:cs typeface="黑体" panose="02010609060101010101" pitchFamily="49" charset="-122"/>
              </a:rPr>
              <a:t>3. </a:t>
            </a:r>
            <a:r>
              <a:rPr lang="zh-CN" altLang="en-US">
                <a:latin typeface="黑体" panose="02010609060101010101" pitchFamily="49" charset="-122"/>
                <a:ea typeface="黑体" panose="02010609060101010101" pitchFamily="49" charset="-122"/>
                <a:cs typeface="黑体" panose="02010609060101010101" pitchFamily="49" charset="-122"/>
              </a:rPr>
              <a:t>了解年度会计报表的格式</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0" indent="0">
              <a:buNone/>
            </a:pPr>
            <a:r>
              <a:rPr lang="en-US" altLang="zh-CN">
                <a:latin typeface="黑体" panose="02010609060101010101" pitchFamily="49" charset="-122"/>
                <a:ea typeface="黑体" panose="02010609060101010101" pitchFamily="49" charset="-122"/>
                <a:cs typeface="黑体" panose="02010609060101010101" pitchFamily="49" charset="-122"/>
              </a:rPr>
              <a:t>4. </a:t>
            </a:r>
            <a:r>
              <a:rPr lang="zh-CN" altLang="en-US">
                <a:latin typeface="黑体" panose="02010609060101010101" pitchFamily="49" charset="-122"/>
                <a:ea typeface="黑体" panose="02010609060101010101" pitchFamily="49" charset="-122"/>
                <a:cs typeface="黑体" panose="02010609060101010101" pitchFamily="49" charset="-122"/>
              </a:rPr>
              <a:t>了解财政会计报表的审核及汇总</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0" indent="0">
              <a:buNone/>
            </a:pPr>
            <a:r>
              <a:rPr lang="zh-CN" altLang="en-US">
                <a:latin typeface="黑体" panose="02010609060101010101" pitchFamily="49" charset="-122"/>
                <a:ea typeface="黑体" panose="02010609060101010101" pitchFamily="49" charset="-122"/>
                <a:cs typeface="黑体" panose="02010609060101010101" pitchFamily="49" charset="-122"/>
              </a:rPr>
              <a:t> </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p:cNvSpPr>
            <a:spLocks noGrp="1"/>
          </p:cNvSpPr>
          <p:nvPr>
            <p:ph idx="1"/>
          </p:nvPr>
        </p:nvSpPr>
        <p:spPr>
          <a:xfrm>
            <a:off x="1617518" y="1366157"/>
            <a:ext cx="8904488" cy="4048588"/>
          </a:xfrm>
        </p:spPr>
        <p:txBody>
          <a:bodyPr/>
          <a:lstStyle/>
          <a:p>
            <a:pPr marL="0" indent="0">
              <a:lnSpc>
                <a:spcPts val="3500"/>
              </a:lnSpc>
              <a:buNone/>
            </a:pPr>
            <a:r>
              <a:rPr lang="en-US" altLang="zh-CN"/>
              <a:t>13.1</a:t>
            </a:r>
            <a:r>
              <a:rPr lang="zh-CN" altLang="en-US"/>
              <a:t> 财政会计报表的种类</a:t>
            </a:r>
            <a:endParaRPr lang="en-US" altLang="zh-CN"/>
          </a:p>
          <a:p>
            <a:pPr marL="0" indent="0">
              <a:lnSpc>
                <a:spcPts val="3500"/>
              </a:lnSpc>
              <a:buNone/>
            </a:pPr>
            <a:r>
              <a:rPr lang="en-US" altLang="zh-CN"/>
              <a:t>13.2</a:t>
            </a:r>
            <a:r>
              <a:rPr lang="zh-CN" altLang="en-US"/>
              <a:t> 年度会计报表的编制程序</a:t>
            </a:r>
            <a:endParaRPr lang="en-US" altLang="zh-CN"/>
          </a:p>
          <a:p>
            <a:pPr marL="0" indent="0">
              <a:lnSpc>
                <a:spcPts val="3500"/>
              </a:lnSpc>
              <a:buNone/>
            </a:pPr>
            <a:r>
              <a:rPr lang="en-US" altLang="zh-CN"/>
              <a:t>13.3</a:t>
            </a:r>
            <a:r>
              <a:rPr lang="zh-CN" altLang="en-US"/>
              <a:t> 财政会计报表的格式</a:t>
            </a:r>
            <a:endParaRPr lang="en-US" altLang="zh-CN"/>
          </a:p>
          <a:p>
            <a:pPr marL="0" indent="0">
              <a:lnSpc>
                <a:spcPts val="3500"/>
              </a:lnSpc>
              <a:buNone/>
            </a:pPr>
            <a:r>
              <a:rPr lang="en-US" altLang="zh-CN"/>
              <a:t>13.4</a:t>
            </a:r>
            <a:r>
              <a:rPr lang="zh-CN" altLang="en-US"/>
              <a:t> 财政会计报表的审核</a:t>
            </a:r>
            <a:endParaRPr lang="en-US" altLang="zh-CN"/>
          </a:p>
          <a:p>
            <a:pPr marL="0" indent="0">
              <a:lnSpc>
                <a:spcPts val="3500"/>
              </a:lnSpc>
              <a:buNone/>
            </a:pPr>
            <a:r>
              <a:rPr lang="en-US" altLang="zh-CN"/>
              <a:t>13.5</a:t>
            </a:r>
            <a:r>
              <a:rPr lang="zh-CN" altLang="en-US"/>
              <a:t> 财政会计报表的汇总</a:t>
            </a:r>
            <a:endParaRPr lang="en-US" altLang="zh-CN"/>
          </a:p>
          <a:p>
            <a:pPr marL="0" indent="0">
              <a:lnSpc>
                <a:spcPts val="3500"/>
              </a:lnSpc>
              <a:buNone/>
            </a:pPr>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4</a:t>
            </a:fld>
            <a:endParaRPr lang="zh-CN" altLang="en-US"/>
          </a:p>
        </p:txBody>
      </p:sp>
      <p:sp>
        <p:nvSpPr>
          <p:cNvPr id="4" name="标题 3"/>
          <p:cNvSpPr>
            <a:spLocks noGrp="1"/>
          </p:cNvSpPr>
          <p:nvPr>
            <p:ph type="title"/>
          </p:nvPr>
        </p:nvSpPr>
        <p:spPr>
          <a:xfrm>
            <a:off x="390832" y="207007"/>
            <a:ext cx="9149167" cy="405001"/>
          </a:xfrm>
        </p:spPr>
        <p:txBody>
          <a:bodyPr/>
          <a:lstStyle/>
          <a:p>
            <a:r>
              <a:rPr lang="en-US" altLang="zh-CN"/>
              <a:t>13.1</a:t>
            </a:r>
            <a:r>
              <a:rPr lang="zh-CN" altLang="en-US"/>
              <a:t> 财政会计报表的种类</a:t>
            </a:r>
            <a:endParaRPr lang="zh-CN" altLang="en-US"/>
          </a:p>
        </p:txBody>
      </p:sp>
      <p:grpSp>
        <p:nvGrpSpPr>
          <p:cNvPr id="16" name="组合 15"/>
          <p:cNvGrpSpPr/>
          <p:nvPr/>
        </p:nvGrpSpPr>
        <p:grpSpPr>
          <a:xfrm>
            <a:off x="1064234" y="1566389"/>
            <a:ext cx="1197610" cy="2820670"/>
            <a:chOff x="1068" y="2625"/>
            <a:chExt cx="1886" cy="4442"/>
          </a:xfrm>
        </p:grpSpPr>
        <p:sp>
          <p:nvSpPr>
            <p:cNvPr id="6" name="矩形 5"/>
            <p:cNvSpPr/>
            <p:nvPr/>
          </p:nvSpPr>
          <p:spPr>
            <a:xfrm>
              <a:off x="1068" y="2625"/>
              <a:ext cx="1886" cy="46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200"/>
                <a:t>财政会计报表</a:t>
              </a:r>
              <a:endParaRPr lang="zh-CN" altLang="en-US" sz="1200"/>
            </a:p>
          </p:txBody>
        </p:sp>
        <p:sp>
          <p:nvSpPr>
            <p:cNvPr id="7" name="矩形 6"/>
            <p:cNvSpPr/>
            <p:nvPr/>
          </p:nvSpPr>
          <p:spPr>
            <a:xfrm>
              <a:off x="1191" y="3673"/>
              <a:ext cx="404" cy="3394"/>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000">
                  <a:effectLst/>
                  <a:latin typeface="Arial" pitchFamily="34" charset="0"/>
                  <a:sym typeface="+mn-ea"/>
                </a:rPr>
                <a:t>反映财政</a:t>
              </a:r>
              <a:r>
                <a:rPr lang="en-US" altLang="zh-CN" sz="1000">
                  <a:solidFill>
                    <a:srgbClr val="FF0000"/>
                  </a:solidFill>
                  <a:effectLst/>
                  <a:latin typeface="Arial" pitchFamily="34" charset="0"/>
                  <a:sym typeface="+mn-ea"/>
                </a:rPr>
                <a:t>预算</a:t>
              </a:r>
              <a:r>
                <a:rPr lang="en-US" altLang="zh-CN" sz="1000">
                  <a:effectLst/>
                  <a:latin typeface="Arial" pitchFamily="34" charset="0"/>
                  <a:sym typeface="+mn-ea"/>
                </a:rPr>
                <a:t>执行情况的报表</a:t>
              </a:r>
              <a:endParaRPr lang="en-US" altLang="zh-CN" sz="1000">
                <a:effectLst/>
                <a:latin typeface="Arial" pitchFamily="34" charset="0"/>
                <a:sym typeface="+mn-ea"/>
              </a:endParaRPr>
            </a:p>
          </p:txBody>
        </p:sp>
        <p:sp>
          <p:nvSpPr>
            <p:cNvPr id="8" name="矩形 7"/>
            <p:cNvSpPr/>
            <p:nvPr/>
          </p:nvSpPr>
          <p:spPr>
            <a:xfrm>
              <a:off x="2248" y="3673"/>
              <a:ext cx="404" cy="3394"/>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000">
                  <a:effectLst/>
                  <a:latin typeface="Arial" pitchFamily="34" charset="0"/>
                  <a:sym typeface="+mn-ea"/>
                </a:rPr>
                <a:t>反映财政</a:t>
              </a:r>
              <a:r>
                <a:rPr lang="en-US" altLang="zh-CN" sz="1000">
                  <a:solidFill>
                    <a:srgbClr val="FF0000"/>
                  </a:solidFill>
                  <a:effectLst/>
                  <a:latin typeface="Arial" pitchFamily="34" charset="0"/>
                  <a:sym typeface="+mn-ea"/>
                </a:rPr>
                <a:t>财务状况</a:t>
              </a:r>
              <a:r>
                <a:rPr lang="en-US" altLang="zh-CN" sz="1000">
                  <a:effectLst/>
                  <a:latin typeface="Arial" pitchFamily="34" charset="0"/>
                  <a:sym typeface="+mn-ea"/>
                </a:rPr>
                <a:t>的报表</a:t>
              </a:r>
              <a:endParaRPr lang="en-US" altLang="zh-CN" sz="1000">
                <a:effectLst/>
                <a:latin typeface="Arial" pitchFamily="34" charset="0"/>
                <a:sym typeface="+mn-ea"/>
              </a:endParaRPr>
            </a:p>
          </p:txBody>
        </p:sp>
      </p:grpSp>
      <p:grpSp>
        <p:nvGrpSpPr>
          <p:cNvPr id="17" name="组合 16"/>
          <p:cNvGrpSpPr/>
          <p:nvPr/>
        </p:nvGrpSpPr>
        <p:grpSpPr>
          <a:xfrm>
            <a:off x="7887200" y="1629451"/>
            <a:ext cx="1197610" cy="2932430"/>
            <a:chOff x="1068" y="2625"/>
            <a:chExt cx="1886" cy="4618"/>
          </a:xfrm>
        </p:grpSpPr>
        <p:sp>
          <p:nvSpPr>
            <p:cNvPr id="18" name="矩形 17"/>
            <p:cNvSpPr/>
            <p:nvPr/>
          </p:nvSpPr>
          <p:spPr>
            <a:xfrm>
              <a:off x="1068" y="2625"/>
              <a:ext cx="1886" cy="46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200"/>
                <a:t>财政会计报表</a:t>
              </a:r>
              <a:endParaRPr lang="zh-CN" altLang="en-US" sz="1200"/>
            </a:p>
          </p:txBody>
        </p:sp>
        <p:sp>
          <p:nvSpPr>
            <p:cNvPr id="19" name="矩形 18"/>
            <p:cNvSpPr/>
            <p:nvPr/>
          </p:nvSpPr>
          <p:spPr>
            <a:xfrm>
              <a:off x="1180" y="3224"/>
              <a:ext cx="554" cy="3987"/>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800">
                  <a:effectLst/>
                  <a:latin typeface="Arial" pitchFamily="34" charset="0"/>
                  <a:sym typeface="+mn-ea"/>
                </a:rPr>
                <a:t>反映全部财政资金收支余情况的总表 </a:t>
              </a:r>
              <a:endParaRPr lang="zh-CN" altLang="en-US" sz="800">
                <a:effectLst/>
                <a:latin typeface="Arial" pitchFamily="34" charset="0"/>
                <a:sym typeface="+mn-ea"/>
              </a:endParaRPr>
            </a:p>
            <a:p>
              <a:pPr algn="ctr"/>
              <a:r>
                <a:rPr lang="zh-CN" altLang="en-US" sz="800">
                  <a:effectLst/>
                  <a:latin typeface="Arial" pitchFamily="34" charset="0"/>
                  <a:sym typeface="+mn-ea"/>
                </a:rPr>
                <a:t>总表</a:t>
              </a:r>
              <a:endParaRPr lang="zh-CN" altLang="en-US" sz="800">
                <a:effectLst/>
                <a:latin typeface="Arial" pitchFamily="34" charset="0"/>
                <a:sym typeface="+mn-ea"/>
              </a:endParaRPr>
            </a:p>
          </p:txBody>
        </p:sp>
        <p:sp>
          <p:nvSpPr>
            <p:cNvPr id="20" name="矩形 19"/>
            <p:cNvSpPr/>
            <p:nvPr/>
          </p:nvSpPr>
          <p:spPr>
            <a:xfrm>
              <a:off x="2248" y="3224"/>
              <a:ext cx="530" cy="401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700">
                  <a:effectLst/>
                  <a:latin typeface="FZSSK--GBK1-0"/>
                </a:rPr>
                <a:t>反映各个具体类别财 政资金收支结果的单个资金报表 </a:t>
              </a:r>
              <a:endParaRPr lang="zh-CN" altLang="en-US" sz="100"/>
            </a:p>
            <a:p>
              <a:pPr algn="ctr"/>
              <a:endParaRPr lang="zh-CN" altLang="en-US" sz="100">
                <a:effectLst/>
                <a:latin typeface="Arial" pitchFamily="34" charset="0"/>
                <a:sym typeface="+mn-ea"/>
              </a:endParaRPr>
            </a:p>
          </p:txBody>
        </p:sp>
      </p:grpSp>
      <p:cxnSp>
        <p:nvCxnSpPr>
          <p:cNvPr id="22" name="直接连接符 21"/>
          <p:cNvCxnSpPr/>
          <p:nvPr/>
        </p:nvCxnSpPr>
        <p:spPr>
          <a:xfrm flipH="1">
            <a:off x="2954432" y="1339957"/>
            <a:ext cx="0" cy="3491865"/>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flipH="1">
            <a:off x="7481501" y="1250137"/>
            <a:ext cx="0" cy="3491865"/>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
        <p:nvSpPr>
          <p:cNvPr id="24" name="文本框 23"/>
          <p:cNvSpPr txBox="1"/>
          <p:nvPr/>
        </p:nvSpPr>
        <p:spPr>
          <a:xfrm>
            <a:off x="735830" y="4613951"/>
            <a:ext cx="188658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a:solidFill>
                  <a:srgbClr val="C00000"/>
                </a:solidFill>
                <a:effectLst/>
                <a:latin typeface="黑体" panose="02010609060101010101" pitchFamily="49" charset="-122"/>
                <a:ea typeface="黑体" panose="02010609060101010101" pitchFamily="49" charset="-122"/>
                <a:sym typeface="+mn-ea"/>
              </a:rPr>
              <a:t>按照编制报表满足的会计目标划分</a:t>
            </a:r>
            <a:endParaRPr lang="en-US" altLang="zh-CN" sz="1200">
              <a:solidFill>
                <a:srgbClr val="C00000"/>
              </a:solidFill>
              <a:effectLst/>
              <a:latin typeface="黑体" panose="02010609060101010101" pitchFamily="49" charset="-122"/>
              <a:ea typeface="黑体" panose="02010609060101010101" pitchFamily="49" charset="-122"/>
              <a:sym typeface="+mn-ea"/>
            </a:endParaRPr>
          </a:p>
        </p:txBody>
      </p:sp>
      <p:sp>
        <p:nvSpPr>
          <p:cNvPr id="26" name="文本框 25"/>
          <p:cNvSpPr txBox="1"/>
          <p:nvPr/>
        </p:nvSpPr>
        <p:spPr>
          <a:xfrm>
            <a:off x="7630025" y="4613951"/>
            <a:ext cx="188658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a:solidFill>
                  <a:srgbClr val="C00000"/>
                </a:solidFill>
                <a:effectLst/>
                <a:latin typeface="黑体" panose="02010609060101010101" pitchFamily="49" charset="-122"/>
                <a:ea typeface="黑体" panose="02010609060101010101" pitchFamily="49" charset="-122"/>
                <a:sym typeface="+mn-ea"/>
              </a:rPr>
              <a:t>按照报表反映的资金总分关系划分</a:t>
            </a:r>
            <a:endParaRPr lang="en-US" altLang="zh-CN" sz="1200">
              <a:solidFill>
                <a:srgbClr val="C00000"/>
              </a:solidFill>
              <a:effectLst/>
              <a:latin typeface="黑体" panose="02010609060101010101" pitchFamily="49" charset="-122"/>
              <a:ea typeface="黑体" panose="02010609060101010101" pitchFamily="49" charset="-122"/>
              <a:sym typeface="+mn-ea"/>
            </a:endParaRPr>
          </a:p>
        </p:txBody>
      </p:sp>
      <p:grpSp>
        <p:nvGrpSpPr>
          <p:cNvPr id="2" name="组合 1"/>
          <p:cNvGrpSpPr/>
          <p:nvPr/>
        </p:nvGrpSpPr>
        <p:grpSpPr>
          <a:xfrm>
            <a:off x="3683028" y="1558377"/>
            <a:ext cx="870123" cy="2933700"/>
            <a:chOff x="1068" y="2447"/>
            <a:chExt cx="1880" cy="4620"/>
          </a:xfrm>
        </p:grpSpPr>
        <p:sp>
          <p:nvSpPr>
            <p:cNvPr id="5" name="矩形 4"/>
            <p:cNvSpPr/>
            <p:nvPr/>
          </p:nvSpPr>
          <p:spPr>
            <a:xfrm>
              <a:off x="1068" y="2447"/>
              <a:ext cx="1880" cy="638"/>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200"/>
                <a:t>财政会计报表</a:t>
              </a:r>
              <a:endParaRPr lang="zh-CN" altLang="en-US" sz="1200"/>
            </a:p>
          </p:txBody>
        </p:sp>
        <p:sp>
          <p:nvSpPr>
            <p:cNvPr id="27" name="矩形 26"/>
            <p:cNvSpPr/>
            <p:nvPr/>
          </p:nvSpPr>
          <p:spPr>
            <a:xfrm>
              <a:off x="1191" y="3673"/>
              <a:ext cx="404" cy="3394"/>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000">
                  <a:effectLst/>
                  <a:latin typeface="Arial" pitchFamily="34" charset="0"/>
                  <a:sym typeface="+mn-ea"/>
                </a:rPr>
                <a:t>会计报表</a:t>
              </a:r>
              <a:endParaRPr lang="en-US" altLang="zh-CN" sz="1000">
                <a:effectLst/>
                <a:latin typeface="Arial" pitchFamily="34" charset="0"/>
                <a:sym typeface="+mn-ea"/>
              </a:endParaRPr>
            </a:p>
          </p:txBody>
        </p:sp>
        <p:sp>
          <p:nvSpPr>
            <p:cNvPr id="28" name="矩形 27"/>
            <p:cNvSpPr/>
            <p:nvPr/>
          </p:nvSpPr>
          <p:spPr>
            <a:xfrm>
              <a:off x="2248" y="3673"/>
              <a:ext cx="404" cy="3394"/>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000">
                  <a:effectLst/>
                  <a:latin typeface="Arial" pitchFamily="34" charset="0"/>
                  <a:sym typeface="+mn-ea"/>
                </a:rPr>
                <a:t>会计报表附注</a:t>
              </a:r>
              <a:endParaRPr lang="en-US" altLang="zh-CN" sz="1000">
                <a:effectLst/>
                <a:latin typeface="Arial" pitchFamily="34" charset="0"/>
                <a:sym typeface="+mn-ea"/>
              </a:endParaRPr>
            </a:p>
          </p:txBody>
        </p:sp>
      </p:grpSp>
      <p:cxnSp>
        <p:nvCxnSpPr>
          <p:cNvPr id="29" name="直接连接符 21"/>
          <p:cNvCxnSpPr/>
          <p:nvPr/>
        </p:nvCxnSpPr>
        <p:spPr>
          <a:xfrm flipH="1">
            <a:off x="5311578" y="1208492"/>
            <a:ext cx="0" cy="3491865"/>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
        <p:nvSpPr>
          <p:cNvPr id="30" name="文本框 29"/>
          <p:cNvSpPr txBox="1"/>
          <p:nvPr/>
        </p:nvSpPr>
        <p:spPr>
          <a:xfrm>
            <a:off x="3525660" y="4655907"/>
            <a:ext cx="1587957" cy="27699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a:solidFill>
                  <a:srgbClr val="C00000"/>
                </a:solidFill>
                <a:effectLst/>
                <a:latin typeface="黑体" panose="02010609060101010101" pitchFamily="49" charset="-122"/>
                <a:ea typeface="黑体" panose="02010609060101010101" pitchFamily="49" charset="-122"/>
                <a:sym typeface="+mn-ea"/>
              </a:rPr>
              <a:t>按照报表的形式划分</a:t>
            </a:r>
            <a:endParaRPr lang="en-US" altLang="zh-CN" sz="1200">
              <a:solidFill>
                <a:srgbClr val="C00000"/>
              </a:solidFill>
              <a:effectLst/>
              <a:latin typeface="黑体" panose="02010609060101010101" pitchFamily="49" charset="-122"/>
              <a:ea typeface="黑体" panose="02010609060101010101" pitchFamily="49" charset="-122"/>
              <a:sym typeface="+mn-ea"/>
            </a:endParaRPr>
          </a:p>
        </p:txBody>
      </p:sp>
      <p:grpSp>
        <p:nvGrpSpPr>
          <p:cNvPr id="31" name="组合 30"/>
          <p:cNvGrpSpPr/>
          <p:nvPr/>
        </p:nvGrpSpPr>
        <p:grpSpPr>
          <a:xfrm>
            <a:off x="5671598" y="1572676"/>
            <a:ext cx="1167724" cy="2872105"/>
            <a:chOff x="968" y="2544"/>
            <a:chExt cx="2523" cy="4523"/>
          </a:xfrm>
        </p:grpSpPr>
        <p:sp>
          <p:nvSpPr>
            <p:cNvPr id="32" name="矩形 31"/>
            <p:cNvSpPr/>
            <p:nvPr/>
          </p:nvSpPr>
          <p:spPr>
            <a:xfrm>
              <a:off x="1605" y="2544"/>
              <a:ext cx="1886" cy="541"/>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200"/>
                <a:t>财政会计报表</a:t>
              </a:r>
              <a:endParaRPr lang="zh-CN" altLang="en-US" sz="1200"/>
            </a:p>
          </p:txBody>
        </p:sp>
        <p:sp>
          <p:nvSpPr>
            <p:cNvPr id="33" name="矩形 32"/>
            <p:cNvSpPr/>
            <p:nvPr/>
          </p:nvSpPr>
          <p:spPr>
            <a:xfrm>
              <a:off x="968" y="3673"/>
              <a:ext cx="404" cy="3394"/>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000">
                  <a:effectLst/>
                  <a:latin typeface="Arial" pitchFamily="34" charset="0"/>
                  <a:sym typeface="+mn-ea"/>
                </a:rPr>
                <a:t>旬报</a:t>
              </a:r>
              <a:endParaRPr lang="zh-CN" altLang="en-US" sz="1000">
                <a:effectLst/>
                <a:latin typeface="Arial" pitchFamily="34" charset="0"/>
                <a:sym typeface="+mn-ea"/>
              </a:endParaRPr>
            </a:p>
          </p:txBody>
        </p:sp>
        <p:sp>
          <p:nvSpPr>
            <p:cNvPr id="34" name="矩形 33"/>
            <p:cNvSpPr/>
            <p:nvPr/>
          </p:nvSpPr>
          <p:spPr>
            <a:xfrm>
              <a:off x="1809" y="3673"/>
              <a:ext cx="404" cy="3394"/>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000">
                  <a:effectLst/>
                  <a:latin typeface="Arial" pitchFamily="34" charset="0"/>
                  <a:sym typeface="+mn-ea"/>
                </a:rPr>
                <a:t>月报</a:t>
              </a:r>
              <a:endParaRPr lang="zh-CN" altLang="en-US" sz="1000">
                <a:effectLst/>
                <a:latin typeface="Arial" pitchFamily="34" charset="0"/>
                <a:sym typeface="+mn-ea"/>
              </a:endParaRPr>
            </a:p>
          </p:txBody>
        </p:sp>
      </p:grpSp>
      <p:sp>
        <p:nvSpPr>
          <p:cNvPr id="35" name="文本框 34"/>
          <p:cNvSpPr txBox="1"/>
          <p:nvPr/>
        </p:nvSpPr>
        <p:spPr>
          <a:xfrm>
            <a:off x="5809055" y="4608611"/>
            <a:ext cx="1375072"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a:solidFill>
                  <a:srgbClr val="C00000"/>
                </a:solidFill>
                <a:effectLst/>
                <a:latin typeface="黑体" panose="02010609060101010101" pitchFamily="49" charset="-122"/>
                <a:ea typeface="黑体" panose="02010609060101010101" pitchFamily="49" charset="-122"/>
                <a:sym typeface="+mn-ea"/>
              </a:rPr>
              <a:t>按照报表报送的时间要求划分</a:t>
            </a:r>
            <a:endParaRPr lang="en-US" altLang="zh-CN" sz="1200">
              <a:solidFill>
                <a:srgbClr val="C00000"/>
              </a:solidFill>
              <a:effectLst/>
              <a:latin typeface="黑体" panose="02010609060101010101" pitchFamily="49" charset="-122"/>
              <a:ea typeface="黑体" panose="02010609060101010101" pitchFamily="49" charset="-122"/>
              <a:sym typeface="+mn-ea"/>
            </a:endParaRPr>
          </a:p>
        </p:txBody>
      </p:sp>
      <p:sp>
        <p:nvSpPr>
          <p:cNvPr id="36" name="矩形 35"/>
          <p:cNvSpPr/>
          <p:nvPr/>
        </p:nvSpPr>
        <p:spPr>
          <a:xfrm>
            <a:off x="6374843" y="2289591"/>
            <a:ext cx="186984" cy="215519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000">
                <a:effectLst/>
                <a:latin typeface="Arial" pitchFamily="34" charset="0"/>
                <a:sym typeface="+mn-ea"/>
              </a:rPr>
              <a:t>半年报</a:t>
            </a:r>
            <a:endParaRPr lang="zh-CN" altLang="en-US" sz="1000">
              <a:effectLst/>
              <a:latin typeface="Arial" pitchFamily="34" charset="0"/>
              <a:sym typeface="+mn-ea"/>
            </a:endParaRPr>
          </a:p>
        </p:txBody>
      </p:sp>
      <p:sp>
        <p:nvSpPr>
          <p:cNvPr id="37" name="矩形 36"/>
          <p:cNvSpPr/>
          <p:nvPr/>
        </p:nvSpPr>
        <p:spPr>
          <a:xfrm>
            <a:off x="6908878" y="2289591"/>
            <a:ext cx="186984" cy="215519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000">
                <a:effectLst/>
                <a:latin typeface="Arial" pitchFamily="34" charset="0"/>
                <a:sym typeface="+mn-ea"/>
              </a:rPr>
              <a:t>年报</a:t>
            </a:r>
            <a:endParaRPr lang="zh-CN" altLang="en-US" sz="1000">
              <a:effectLst/>
              <a:latin typeface="Arial" pitchFamily="34" charset="0"/>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591206" y="842401"/>
            <a:ext cx="9308793" cy="4193150"/>
          </a:xfrm>
        </p:spPr>
        <p:txBody>
          <a:bodyPr/>
          <a:lstStyle/>
          <a:p>
            <a:r>
              <a:rPr lang="zh-CN" altLang="en-US" sz="2400">
                <a:effectLst/>
                <a:latin typeface="FZSSK--GBK1-0"/>
              </a:rPr>
              <a:t>财政部门年终编制的年度报表</a:t>
            </a:r>
            <a:endParaRPr lang="zh-CN" altLang="en-US"/>
          </a:p>
          <a:p>
            <a:endParaRPr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5</a:t>
            </a:fld>
            <a:endParaRPr lang="zh-CN" altLang="en-US"/>
          </a:p>
        </p:txBody>
      </p:sp>
      <p:graphicFrame>
        <p:nvGraphicFramePr>
          <p:cNvPr id="6" name="图示 5"/>
          <p:cNvGraphicFramePr/>
          <p:nvPr/>
        </p:nvGraphicFramePr>
        <p:xfrm>
          <a:off x="1680104" y="1395248"/>
          <a:ext cx="6720417" cy="3680166"/>
        </p:xfrm>
        <a:graphic>
          <a:graphicData uri="http://schemas.openxmlformats.org/drawingml/2006/diagram">
            <dgm:relIds xmlns:dgm="http://schemas.openxmlformats.org/drawingml/2006/diagram" r:dm="rId3" r:lo="rId4" r:qs="rId5" r:cs="rId6"/>
          </a:graphicData>
        </a:graphic>
      </p:graphicFrame>
      <p:sp>
        <p:nvSpPr>
          <p:cNvPr id="7" name="标题 3"/>
          <p:cNvSpPr>
            <a:spLocks noGrp="1"/>
          </p:cNvSpPr>
          <p:nvPr>
            <p:ph type="title"/>
          </p:nvPr>
        </p:nvSpPr>
        <p:spPr>
          <a:xfrm>
            <a:off x="378372" y="206375"/>
            <a:ext cx="9160916" cy="406400"/>
          </a:xfrm>
        </p:spPr>
        <p:txBody>
          <a:bodyPr/>
          <a:lstStyle/>
          <a:p>
            <a:r>
              <a:rPr lang="en-US" altLang="zh-CN"/>
              <a:t>13.1</a:t>
            </a:r>
            <a:r>
              <a:rPr lang="zh-CN" altLang="en-US"/>
              <a:t> 财政会计报表的种类</a:t>
            </a:r>
            <a:endParaRPr kumimoji="1"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661531" y="858166"/>
            <a:ext cx="9727200" cy="4193150"/>
          </a:xfrm>
        </p:spPr>
        <p:txBody>
          <a:bodyPr/>
          <a:lstStyle/>
          <a:p>
            <a:pPr>
              <a:lnSpc>
                <a:spcPct val="250000"/>
              </a:lnSpc>
            </a:pPr>
            <a:r>
              <a:rPr lang="en-US" altLang="zh-CN" sz="2800">
                <a:effectLst/>
                <a:latin typeface="E"/>
              </a:rPr>
              <a:t>13.2.1 </a:t>
            </a:r>
            <a:r>
              <a:rPr lang="zh-CN" altLang="en-US" sz="2800">
                <a:effectLst/>
                <a:latin typeface="FZY3K--GBK1-0"/>
              </a:rPr>
              <a:t>年终清理 </a:t>
            </a:r>
            <a:endParaRPr lang="zh-CN" altLang="en-US" sz="3600"/>
          </a:p>
          <a:p>
            <a:pPr>
              <a:lnSpc>
                <a:spcPct val="250000"/>
              </a:lnSpc>
            </a:pPr>
            <a:r>
              <a:rPr lang="en-US" altLang="zh-CN" sz="2800">
                <a:effectLst/>
                <a:latin typeface="E"/>
              </a:rPr>
              <a:t>13.2.2 </a:t>
            </a:r>
            <a:r>
              <a:rPr lang="zh-CN" altLang="en-US" sz="2800">
                <a:effectLst/>
                <a:latin typeface="FZY3K--GBK1-0"/>
              </a:rPr>
              <a:t>年终结算 </a:t>
            </a:r>
            <a:endParaRPr lang="zh-CN" altLang="en-US" sz="3600"/>
          </a:p>
          <a:p>
            <a:pPr>
              <a:lnSpc>
                <a:spcPct val="250000"/>
              </a:lnSpc>
            </a:pPr>
            <a:r>
              <a:rPr lang="en-US" altLang="zh-CN" sz="2800">
                <a:effectLst/>
                <a:latin typeface="E"/>
              </a:rPr>
              <a:t>13.2.3 </a:t>
            </a:r>
            <a:r>
              <a:rPr lang="zh-CN" altLang="en-US" sz="2800">
                <a:effectLst/>
                <a:latin typeface="FZY3K--GBK1-0"/>
              </a:rPr>
              <a:t>年终结账 </a:t>
            </a:r>
            <a:endParaRPr lang="zh-CN" altLang="en-US" sz="3600"/>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6</a:t>
            </a:fld>
            <a:endParaRPr lang="zh-CN" altLang="en-US"/>
          </a:p>
        </p:txBody>
      </p:sp>
      <p:sp>
        <p:nvSpPr>
          <p:cNvPr id="4" name="标题 3"/>
          <p:cNvSpPr>
            <a:spLocks noGrp="1"/>
          </p:cNvSpPr>
          <p:nvPr>
            <p:ph type="title"/>
          </p:nvPr>
        </p:nvSpPr>
        <p:spPr>
          <a:xfrm>
            <a:off x="144780" y="207007"/>
            <a:ext cx="9395220" cy="405001"/>
          </a:xfrm>
        </p:spPr>
        <p:txBody>
          <a:bodyPr/>
          <a:lstStyle/>
          <a:p>
            <a:r>
              <a:rPr kumimoji="1" lang="en-US" altLang="zh-CN"/>
              <a:t>13.2</a:t>
            </a:r>
            <a:r>
              <a:rPr kumimoji="1" lang="zh-CN" altLang="en-US"/>
              <a:t> 年度会计报表的编制程序</a:t>
            </a:r>
            <a:endParaRPr kumimoji="1"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7</a:t>
            </a:fld>
            <a:endParaRPr lang="zh-CN" altLang="en-US"/>
          </a:p>
        </p:txBody>
      </p:sp>
      <p:sp>
        <p:nvSpPr>
          <p:cNvPr id="4" name="标题 3"/>
          <p:cNvSpPr>
            <a:spLocks noGrp="1"/>
          </p:cNvSpPr>
          <p:nvPr>
            <p:ph type="title"/>
          </p:nvPr>
        </p:nvSpPr>
        <p:spPr>
          <a:xfrm>
            <a:off x="182066" y="222773"/>
            <a:ext cx="8979561" cy="405001"/>
          </a:xfrm>
        </p:spPr>
        <p:txBody>
          <a:bodyPr/>
          <a:lstStyle/>
          <a:p>
            <a:r>
              <a:rPr kumimoji="1" lang="en-US" altLang="zh-CN"/>
              <a:t>13.2.1 </a:t>
            </a:r>
            <a:r>
              <a:rPr kumimoji="1" lang="zh-CN" altLang="en-US"/>
              <a:t>年终清理 </a:t>
            </a:r>
            <a:endParaRPr lang="zh-CN" altLang="en-US">
              <a:sym typeface="+mn-ea"/>
            </a:endParaRPr>
          </a:p>
        </p:txBody>
      </p:sp>
      <p:grpSp>
        <p:nvGrpSpPr>
          <p:cNvPr id="8" name="组合 7"/>
          <p:cNvGrpSpPr/>
          <p:nvPr/>
        </p:nvGrpSpPr>
        <p:grpSpPr>
          <a:xfrm>
            <a:off x="1008271" y="1111885"/>
            <a:ext cx="1632585" cy="2531745"/>
            <a:chOff x="1993" y="2221"/>
            <a:chExt cx="2571" cy="3987"/>
          </a:xfrm>
        </p:grpSpPr>
        <p:sp>
          <p:nvSpPr>
            <p:cNvPr id="5" name="矩形 4"/>
            <p:cNvSpPr/>
            <p:nvPr/>
          </p:nvSpPr>
          <p:spPr>
            <a:xfrm>
              <a:off x="1993" y="2221"/>
              <a:ext cx="2571" cy="70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核对年度预算</a:t>
              </a:r>
              <a:endParaRPr lang="zh-CN" altLang="en-US"/>
            </a:p>
          </p:txBody>
        </p:sp>
        <p:sp>
          <p:nvSpPr>
            <p:cNvPr id="6" name="矩形 5"/>
            <p:cNvSpPr/>
            <p:nvPr/>
          </p:nvSpPr>
          <p:spPr>
            <a:xfrm>
              <a:off x="1993" y="3862"/>
              <a:ext cx="2571" cy="70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完成年终拨款</a:t>
              </a:r>
              <a:endParaRPr lang="zh-CN" altLang="en-US"/>
            </a:p>
          </p:txBody>
        </p:sp>
        <p:sp>
          <p:nvSpPr>
            <p:cNvPr id="7" name="矩形 6"/>
            <p:cNvSpPr/>
            <p:nvPr/>
          </p:nvSpPr>
          <p:spPr>
            <a:xfrm>
              <a:off x="1993" y="5502"/>
              <a:ext cx="2571" cy="70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600"/>
                <a:t>清理本年预算收支</a:t>
              </a:r>
              <a:endParaRPr lang="zh-CN" altLang="en-US" sz="1600"/>
            </a:p>
          </p:txBody>
        </p:sp>
      </p:grpSp>
      <p:sp>
        <p:nvSpPr>
          <p:cNvPr id="9" name="文本框 8"/>
          <p:cNvSpPr txBox="1"/>
          <p:nvPr/>
        </p:nvSpPr>
        <p:spPr>
          <a:xfrm>
            <a:off x="3467670" y="917400"/>
            <a:ext cx="5318760" cy="5847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600">
                <a:latin typeface="宋体" panose="02010600030101010101" pitchFamily="2" charset="-122"/>
                <a:ea typeface="宋体" panose="02010600030101010101" pitchFamily="2" charset="-122"/>
              </a:rPr>
              <a:t>核对的全年预算数包括人民代表大会批准的年初预算数,以及年中预算调整数 (调增、调减数)。</a:t>
            </a:r>
            <a:endParaRPr lang="zh-CN" altLang="en-US" sz="1600">
              <a:latin typeface="宋体" panose="02010600030101010101" pitchFamily="2" charset="-122"/>
              <a:ea typeface="宋体" panose="02010600030101010101" pitchFamily="2" charset="-122"/>
            </a:endParaRPr>
          </a:p>
        </p:txBody>
      </p:sp>
      <p:sp>
        <p:nvSpPr>
          <p:cNvPr id="10" name="文本框 9"/>
          <p:cNvSpPr txBox="1"/>
          <p:nvPr/>
        </p:nvSpPr>
        <p:spPr>
          <a:xfrm>
            <a:off x="3467670" y="1996265"/>
            <a:ext cx="5318760" cy="5847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600">
                <a:latin typeface="宋体" panose="02010600030101010101" pitchFamily="2" charset="-122"/>
                <a:ea typeface="宋体" panose="02010600030101010101" pitchFamily="2" charset="-122"/>
              </a:rPr>
              <a:t>在截止时间前,将尚未按照年终预算拨付给预算单位和上下级财政部门的款项及时拨付。</a:t>
            </a:r>
            <a:endParaRPr lang="zh-CN" altLang="en-US" sz="1600">
              <a:latin typeface="宋体" panose="02010600030101010101" pitchFamily="2" charset="-122"/>
              <a:ea typeface="宋体" panose="02010600030101010101" pitchFamily="2" charset="-122"/>
            </a:endParaRPr>
          </a:p>
        </p:txBody>
      </p:sp>
      <p:sp>
        <p:nvSpPr>
          <p:cNvPr id="11" name="文本框 10"/>
          <p:cNvSpPr txBox="1"/>
          <p:nvPr/>
        </p:nvSpPr>
        <p:spPr>
          <a:xfrm>
            <a:off x="3467670" y="3037665"/>
            <a:ext cx="5318760" cy="83099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600">
                <a:latin typeface="宋体" panose="02010600030101010101" pitchFamily="2" charset="-122"/>
                <a:ea typeface="宋体" panose="02010600030101010101" pitchFamily="2" charset="-122"/>
              </a:rPr>
              <a:t>与预算单位之间的收入、支出清理；</a:t>
            </a:r>
            <a:endParaRPr lang="zh-CN" altLang="en-US" sz="1600">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600">
                <a:latin typeface="宋体" panose="02010600030101010101" pitchFamily="2" charset="-122"/>
                <a:ea typeface="宋体" panose="02010600030101010101" pitchFamily="2" charset="-122"/>
              </a:rPr>
              <a:t>与征收机构和国库之间的清理；</a:t>
            </a:r>
            <a:endParaRPr lang="en-US" altLang="zh-CN" sz="1600">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600">
                <a:latin typeface="宋体" panose="02010600030101010101" pitchFamily="2" charset="-122"/>
                <a:ea typeface="宋体" panose="02010600030101010101" pitchFamily="2" charset="-122"/>
              </a:rPr>
              <a:t>其他往来款项的清理；</a:t>
            </a:r>
            <a:endParaRPr lang="zh-CN" altLang="en-US" sz="1600">
              <a:latin typeface="宋体" panose="02010600030101010101" pitchFamily="2" charset="-122"/>
              <a:ea typeface="宋体" panose="02010600030101010101" pitchFamily="2" charset="-122"/>
            </a:endParaRPr>
          </a:p>
        </p:txBody>
      </p:sp>
      <p:sp>
        <p:nvSpPr>
          <p:cNvPr id="2" name="矩形 1"/>
          <p:cNvSpPr/>
          <p:nvPr/>
        </p:nvSpPr>
        <p:spPr>
          <a:xfrm>
            <a:off x="1034547" y="4167527"/>
            <a:ext cx="1632585" cy="44831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600"/>
              <a:t>资产和负债的核实 </a:t>
            </a:r>
            <a:endParaRPr lang="zh-CN" altLang="en-US" sz="1600"/>
          </a:p>
        </p:txBody>
      </p:sp>
      <p:sp>
        <p:nvSpPr>
          <p:cNvPr id="12" name="文本框 11"/>
          <p:cNvSpPr txBox="1"/>
          <p:nvPr/>
        </p:nvSpPr>
        <p:spPr>
          <a:xfrm>
            <a:off x="3478179" y="4087824"/>
            <a:ext cx="5713117" cy="5847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600">
                <a:latin typeface="宋体" panose="02010600030101010101" pitchFamily="2" charset="-122"/>
                <a:ea typeface="宋体" panose="02010600030101010101" pitchFamily="2" charset="-122"/>
              </a:rPr>
              <a:t>对资产类和负债类科目的余额应与资产及债务相关管理部门进行核对 </a:t>
            </a:r>
            <a:endParaRPr lang="zh-CN" altLang="en-US" sz="1600">
              <a:latin typeface="宋体" panose="02010600030101010101" pitchFamily="2" charset="-122"/>
              <a:ea typeface="宋体" panose="02010600030101010101"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616276" y="842401"/>
            <a:ext cx="9283723" cy="4193150"/>
          </a:xfrm>
        </p:spPr>
        <p:txBody>
          <a:bodyPr/>
          <a:lstStyle/>
          <a:p>
            <a:pPr marL="285750" indent="-285750">
              <a:buFont typeface="Arial" pitchFamily="34" charset="0"/>
              <a:buChar char="•"/>
            </a:pPr>
            <a:r>
              <a:rPr lang="zh-CN" altLang="en-US" sz="1800">
                <a:effectLst/>
                <a:latin typeface="FZSSK--GBK1-0"/>
              </a:rPr>
              <a:t>财政会计对年终报告清理 期内发生的会计事项</a:t>
            </a:r>
            <a:r>
              <a:rPr lang="en-US" altLang="zh-CN" sz="1800">
                <a:effectLst/>
                <a:latin typeface="E"/>
              </a:rPr>
              <a:t>,</a:t>
            </a:r>
            <a:r>
              <a:rPr lang="zh-CN" altLang="en-US" sz="1800">
                <a:effectLst/>
                <a:latin typeface="FZSSK--GBK1-0"/>
              </a:rPr>
              <a:t>应当划清会计年度</a:t>
            </a:r>
            <a:r>
              <a:rPr lang="en-US" altLang="zh-CN" sz="1800">
                <a:effectLst/>
                <a:latin typeface="E"/>
              </a:rPr>
              <a:t>,</a:t>
            </a:r>
            <a:r>
              <a:rPr lang="zh-CN" altLang="en-US" sz="1800">
                <a:effectLst/>
                <a:latin typeface="FZSSK--GBK1-0"/>
              </a:rPr>
              <a:t>及时进行结账</a:t>
            </a:r>
            <a:endParaRPr lang="en-US" altLang="zh-CN" sz="1800">
              <a:effectLst/>
              <a:latin typeface="E"/>
            </a:endParaRPr>
          </a:p>
          <a:p>
            <a:pPr marL="285750" indent="-285750">
              <a:buFont typeface="Arial" pitchFamily="34" charset="0"/>
              <a:buChar char="•"/>
            </a:pPr>
            <a:r>
              <a:rPr lang="zh-CN" altLang="en-US" sz="1800">
                <a:effectLst/>
                <a:latin typeface="FZSSK--GBK1-0"/>
              </a:rPr>
              <a:t>属于清理上年度的会计事 项</a:t>
            </a:r>
            <a:r>
              <a:rPr lang="en-US" altLang="zh-CN" sz="1800">
                <a:effectLst/>
                <a:latin typeface="E"/>
              </a:rPr>
              <a:t>,</a:t>
            </a:r>
            <a:r>
              <a:rPr lang="zh-CN" altLang="en-US" sz="1800">
                <a:effectLst/>
                <a:latin typeface="FZSSK--GBK1-0"/>
              </a:rPr>
              <a:t>记入上年度会计账户</a:t>
            </a:r>
            <a:r>
              <a:rPr lang="en-US" altLang="zh-CN" sz="1800">
                <a:effectLst/>
                <a:latin typeface="E"/>
              </a:rPr>
              <a:t>,</a:t>
            </a:r>
            <a:r>
              <a:rPr lang="zh-CN" altLang="en-US" sz="1800">
                <a:effectLst/>
                <a:latin typeface="FZSSK--GBK1-0"/>
              </a:rPr>
              <a:t>是为年终结算</a:t>
            </a:r>
            <a:endParaRPr lang="en-US" altLang="zh-CN" sz="1800">
              <a:effectLst/>
              <a:latin typeface="E"/>
            </a:endParaRPr>
          </a:p>
          <a:p>
            <a:pPr marL="285750" indent="-285750">
              <a:buFont typeface="Arial" pitchFamily="34" charset="0"/>
              <a:buChar char="•"/>
            </a:pPr>
            <a:r>
              <a:rPr lang="zh-CN" altLang="en-US" sz="1800">
                <a:effectLst/>
                <a:latin typeface="FZSSK--GBK1-0"/>
              </a:rPr>
              <a:t>属于新年度的会计事项</a:t>
            </a:r>
            <a:r>
              <a:rPr lang="en-US" altLang="zh-CN" sz="1800">
                <a:effectLst/>
                <a:latin typeface="E"/>
              </a:rPr>
              <a:t>,</a:t>
            </a:r>
            <a:r>
              <a:rPr lang="zh-CN" altLang="en-US" sz="1800">
                <a:effectLst/>
                <a:latin typeface="FZSSK--GBK1-0"/>
              </a:rPr>
              <a:t>记入新年度会计账户年</a:t>
            </a:r>
            <a:endParaRPr lang="zh-CN" altLang="en-US"/>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8</a:t>
            </a:fld>
            <a:endParaRPr lang="zh-CN" altLang="en-US"/>
          </a:p>
        </p:txBody>
      </p:sp>
      <p:sp>
        <p:nvSpPr>
          <p:cNvPr id="4" name="标题 3"/>
          <p:cNvSpPr>
            <a:spLocks noGrp="1"/>
          </p:cNvSpPr>
          <p:nvPr>
            <p:ph type="title"/>
          </p:nvPr>
        </p:nvSpPr>
        <p:spPr>
          <a:xfrm>
            <a:off x="189186" y="207007"/>
            <a:ext cx="9350814" cy="405001"/>
          </a:xfrm>
        </p:spPr>
        <p:txBody>
          <a:bodyPr/>
          <a:lstStyle/>
          <a:p>
            <a:r>
              <a:rPr kumimoji="1" lang="en-US" altLang="zh-CN"/>
              <a:t>13.2.2 </a:t>
            </a:r>
            <a:r>
              <a:rPr kumimoji="1" lang="zh-CN" altLang="en-US"/>
              <a:t>年终结算</a:t>
            </a:r>
            <a:endParaRPr kumimoji="1" lang="zh-CN" altLang="en-US"/>
          </a:p>
        </p:txBody>
      </p:sp>
      <p:grpSp>
        <p:nvGrpSpPr>
          <p:cNvPr id="5" name="组合 4"/>
          <p:cNvGrpSpPr/>
          <p:nvPr/>
        </p:nvGrpSpPr>
        <p:grpSpPr>
          <a:xfrm>
            <a:off x="945210" y="2148730"/>
            <a:ext cx="2980690" cy="2660015"/>
            <a:chOff x="1993" y="2389"/>
            <a:chExt cx="4694" cy="4189"/>
          </a:xfrm>
        </p:grpSpPr>
        <p:sp>
          <p:nvSpPr>
            <p:cNvPr id="6" name="矩形 5"/>
            <p:cNvSpPr/>
            <p:nvPr/>
          </p:nvSpPr>
          <p:spPr>
            <a:xfrm>
              <a:off x="1993" y="2389"/>
              <a:ext cx="4594" cy="1253"/>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核对年度上下级政府财政间的年终结算</a:t>
              </a:r>
              <a:endParaRPr lang="zh-CN" altLang="en-US"/>
            </a:p>
          </p:txBody>
        </p:sp>
        <p:sp>
          <p:nvSpPr>
            <p:cNvPr id="7" name="矩形 6"/>
            <p:cNvSpPr/>
            <p:nvPr/>
          </p:nvSpPr>
          <p:spPr>
            <a:xfrm>
              <a:off x="1993" y="3862"/>
              <a:ext cx="4694" cy="1201"/>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股权投资变动的年终结算 </a:t>
              </a:r>
              <a:endParaRPr lang="zh-CN" altLang="en-US"/>
            </a:p>
          </p:txBody>
        </p:sp>
        <p:sp>
          <p:nvSpPr>
            <p:cNvPr id="8" name="矩形 7"/>
            <p:cNvSpPr/>
            <p:nvPr/>
          </p:nvSpPr>
          <p:spPr>
            <a:xfrm>
              <a:off x="1993" y="5502"/>
              <a:ext cx="4694" cy="107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600"/>
                <a:t>依据人大审议意见进行核算 </a:t>
              </a:r>
              <a:endParaRPr lang="zh-CN" altLang="en-US" sz="1600"/>
            </a:p>
          </p:txBody>
        </p:sp>
      </p:grpSp>
      <p:sp>
        <p:nvSpPr>
          <p:cNvPr id="9" name="文本框 8"/>
          <p:cNvSpPr txBox="1"/>
          <p:nvPr/>
        </p:nvSpPr>
        <p:spPr>
          <a:xfrm>
            <a:off x="4129824" y="2178641"/>
            <a:ext cx="5318760" cy="5847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600">
                <a:latin typeface="宋体" panose="02010600030101010101" pitchFamily="2" charset="-122"/>
                <a:ea typeface="宋体" panose="02010600030101010101" pitchFamily="2" charset="-122"/>
              </a:rPr>
              <a:t>各级政府财政在年终清理的基础上</a:t>
            </a:r>
            <a:r>
              <a:rPr lang="en-US" altLang="zh-CN" sz="1600">
                <a:latin typeface="宋体" panose="02010600030101010101" pitchFamily="2" charset="-122"/>
                <a:ea typeface="宋体" panose="02010600030101010101" pitchFamily="2" charset="-122"/>
              </a:rPr>
              <a:t>,</a:t>
            </a:r>
            <a:r>
              <a:rPr lang="zh-CN" altLang="en-US" sz="1600">
                <a:latin typeface="宋体" panose="02010600030101010101" pitchFamily="2" charset="-122"/>
                <a:ea typeface="宋体" panose="02010600030101010101" pitchFamily="2" charset="-122"/>
              </a:rPr>
              <a:t>结清上下级政府财政的转移性收支和往来款项。</a:t>
            </a:r>
            <a:endParaRPr lang="zh-CN" altLang="en-US" sz="1600">
              <a:latin typeface="宋体" panose="02010600030101010101" pitchFamily="2" charset="-122"/>
              <a:ea typeface="宋体" panose="02010600030101010101" pitchFamily="2" charset="-122"/>
            </a:endParaRPr>
          </a:p>
        </p:txBody>
      </p:sp>
      <p:sp>
        <p:nvSpPr>
          <p:cNvPr id="10" name="文本框 9"/>
          <p:cNvSpPr txBox="1"/>
          <p:nvPr/>
        </p:nvSpPr>
        <p:spPr>
          <a:xfrm>
            <a:off x="4129824" y="3241741"/>
            <a:ext cx="5318760" cy="33855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600">
                <a:latin typeface="宋体" panose="02010600030101010101" pitchFamily="2" charset="-122"/>
                <a:ea typeface="宋体" panose="02010600030101010101" pitchFamily="2" charset="-122"/>
              </a:rPr>
              <a:t>政府财政依据年末企业决算数据进行的核算。</a:t>
            </a:r>
            <a:endParaRPr lang="zh-CN" altLang="en-US" sz="1600">
              <a:latin typeface="宋体" panose="02010600030101010101" pitchFamily="2" charset="-122"/>
              <a:ea typeface="宋体" panose="02010600030101010101" pitchFamily="2" charset="-122"/>
            </a:endParaRPr>
          </a:p>
        </p:txBody>
      </p:sp>
      <p:sp>
        <p:nvSpPr>
          <p:cNvPr id="11" name="文本框 10"/>
          <p:cNvSpPr txBox="1"/>
          <p:nvPr/>
        </p:nvSpPr>
        <p:spPr>
          <a:xfrm>
            <a:off x="4145589" y="4078189"/>
            <a:ext cx="5318760" cy="83099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600">
                <a:latin typeface="宋体" panose="02010600030101010101" pitchFamily="2" charset="-122"/>
                <a:ea typeface="宋体" panose="02010600030101010101" pitchFamily="2" charset="-122"/>
              </a:rPr>
              <a:t>本级人民代表大会常务委员会 </a:t>
            </a:r>
            <a:r>
              <a:rPr lang="en-US" altLang="zh-CN" sz="1600">
                <a:latin typeface="宋体" panose="02010600030101010101" pitchFamily="2" charset="-122"/>
                <a:ea typeface="宋体" panose="02010600030101010101" pitchFamily="2" charset="-122"/>
              </a:rPr>
              <a:t>(</a:t>
            </a:r>
            <a:r>
              <a:rPr lang="zh-CN" altLang="en-US" sz="1600">
                <a:latin typeface="宋体" panose="02010600030101010101" pitchFamily="2" charset="-122"/>
                <a:ea typeface="宋体" panose="02010600030101010101" pitchFamily="2" charset="-122"/>
              </a:rPr>
              <a:t>或人民代表大会</a:t>
            </a:r>
            <a:r>
              <a:rPr lang="en-US" altLang="zh-CN" sz="1600">
                <a:latin typeface="宋体" panose="02010600030101010101" pitchFamily="2" charset="-122"/>
                <a:ea typeface="宋体" panose="02010600030101010101" pitchFamily="2" charset="-122"/>
              </a:rPr>
              <a:t>)</a:t>
            </a:r>
            <a:r>
              <a:rPr lang="zh-CN" altLang="en-US" sz="1600">
                <a:latin typeface="宋体" panose="02010600030101010101" pitchFamily="2" charset="-122"/>
                <a:ea typeface="宋体" panose="02010600030101010101" pitchFamily="2" charset="-122"/>
              </a:rPr>
              <a:t>审查意见中</a:t>
            </a:r>
            <a:r>
              <a:rPr lang="en-US" altLang="zh-CN" sz="1600">
                <a:latin typeface="宋体" panose="02010600030101010101" pitchFamily="2" charset="-122"/>
                <a:ea typeface="宋体" panose="02010600030101010101" pitchFamily="2" charset="-122"/>
              </a:rPr>
              <a:t>,</a:t>
            </a:r>
            <a:r>
              <a:rPr lang="zh-CN" altLang="en-US" sz="1600">
                <a:latin typeface="宋体" panose="02010600030101010101" pitchFamily="2" charset="-122"/>
                <a:ea typeface="宋体" panose="02010600030101010101" pitchFamily="2" charset="-122"/>
              </a:rPr>
              <a:t>提出的需更正原年终报告有关事项</a:t>
            </a:r>
            <a:r>
              <a:rPr lang="en-US" altLang="zh-CN" sz="1600">
                <a:latin typeface="宋体" panose="02010600030101010101" pitchFamily="2" charset="-122"/>
                <a:ea typeface="宋体" panose="02010600030101010101" pitchFamily="2" charset="-122"/>
              </a:rPr>
              <a:t>,</a:t>
            </a:r>
            <a:r>
              <a:rPr lang="zh-CN" altLang="en-US" sz="1600">
                <a:latin typeface="宋体" panose="02010600030101010101" pitchFamily="2" charset="-122"/>
                <a:ea typeface="宋体" panose="02010600030101010101" pitchFamily="2" charset="-122"/>
              </a:rPr>
              <a:t>财政会计应根据审查意见相应调整有关账目。</a:t>
            </a:r>
            <a:endParaRPr lang="zh-CN" altLang="en-US" sz="1600">
              <a:latin typeface="宋体" panose="02010600030101010101" pitchFamily="2" charset="-122"/>
              <a:ea typeface="宋体" panose="02010600030101010101"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p:txBody>
          <a:bodyPr/>
          <a:lstStyle/>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9</a:t>
            </a:fld>
            <a:endParaRPr lang="zh-CN" altLang="en-US"/>
          </a:p>
        </p:txBody>
      </p:sp>
      <p:sp>
        <p:nvSpPr>
          <p:cNvPr id="4" name="标题 3"/>
          <p:cNvSpPr>
            <a:spLocks noGrp="1"/>
          </p:cNvSpPr>
          <p:nvPr>
            <p:ph type="title"/>
          </p:nvPr>
        </p:nvSpPr>
        <p:spPr>
          <a:xfrm>
            <a:off x="172800" y="207007"/>
            <a:ext cx="9367200" cy="405001"/>
          </a:xfrm>
        </p:spPr>
        <p:txBody>
          <a:bodyPr/>
          <a:lstStyle/>
          <a:p>
            <a:r>
              <a:rPr kumimoji="1" lang="en-US" altLang="zh-CN"/>
              <a:t>13.2.3 </a:t>
            </a:r>
            <a:r>
              <a:rPr kumimoji="1" lang="zh-CN" altLang="en-US"/>
              <a:t>年终结账 </a:t>
            </a:r>
            <a:endParaRPr kumimoji="1" lang="zh-CN" altLang="en-US"/>
          </a:p>
        </p:txBody>
      </p:sp>
      <p:grpSp>
        <p:nvGrpSpPr>
          <p:cNvPr id="5" name="组合 4"/>
          <p:cNvGrpSpPr/>
          <p:nvPr/>
        </p:nvGrpSpPr>
        <p:grpSpPr>
          <a:xfrm>
            <a:off x="1250950" y="1569085"/>
            <a:ext cx="1473200" cy="2531745"/>
            <a:chOff x="1993" y="2221"/>
            <a:chExt cx="2320" cy="3987"/>
          </a:xfrm>
        </p:grpSpPr>
        <p:sp>
          <p:nvSpPr>
            <p:cNvPr id="6" name="矩形 5"/>
            <p:cNvSpPr/>
            <p:nvPr/>
          </p:nvSpPr>
          <p:spPr>
            <a:xfrm>
              <a:off x="1993" y="2221"/>
              <a:ext cx="2320" cy="70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年终转账</a:t>
              </a:r>
              <a:endParaRPr lang="zh-CN" altLang="en-US"/>
            </a:p>
          </p:txBody>
        </p:sp>
        <p:sp>
          <p:nvSpPr>
            <p:cNvPr id="7" name="矩形 6"/>
            <p:cNvSpPr/>
            <p:nvPr/>
          </p:nvSpPr>
          <p:spPr>
            <a:xfrm>
              <a:off x="1993" y="3862"/>
              <a:ext cx="2320" cy="70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结清旧账</a:t>
              </a:r>
              <a:endParaRPr lang="zh-CN" altLang="en-US"/>
            </a:p>
          </p:txBody>
        </p:sp>
        <p:sp>
          <p:nvSpPr>
            <p:cNvPr id="8" name="矩形 7"/>
            <p:cNvSpPr/>
            <p:nvPr/>
          </p:nvSpPr>
          <p:spPr>
            <a:xfrm>
              <a:off x="1993" y="5502"/>
              <a:ext cx="2320" cy="70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记入新账</a:t>
              </a:r>
              <a:endParaRPr lang="zh-CN" altLang="en-US"/>
            </a:p>
          </p:txBody>
        </p:sp>
      </p:grpSp>
      <p:sp>
        <p:nvSpPr>
          <p:cNvPr id="9" name="文本框 8"/>
          <p:cNvSpPr txBox="1"/>
          <p:nvPr/>
        </p:nvSpPr>
        <p:spPr>
          <a:xfrm>
            <a:off x="3641090" y="1445758"/>
            <a:ext cx="5318760" cy="73866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latin typeface="宋体" panose="02010600030101010101" pitchFamily="2" charset="-122"/>
                <a:ea typeface="宋体" panose="02010600030101010101" pitchFamily="2" charset="-122"/>
              </a:rPr>
              <a:t>计算出预算会计和财务会计各科 目</a:t>
            </a:r>
            <a:r>
              <a:rPr lang="en-US" altLang="zh-CN" sz="1400">
                <a:latin typeface="宋体" panose="02010600030101010101" pitchFamily="2" charset="-122"/>
                <a:ea typeface="宋体" panose="02010600030101010101" pitchFamily="2" charset="-122"/>
              </a:rPr>
              <a:t>12</a:t>
            </a:r>
            <a:r>
              <a:rPr lang="zh-CN" altLang="en-US" sz="1400">
                <a:latin typeface="宋体" panose="02010600030101010101" pitchFamily="2" charset="-122"/>
                <a:ea typeface="宋体" panose="02010600030101010101" pitchFamily="2" charset="-122"/>
              </a:rPr>
              <a:t>月份合计数和全年累计数</a:t>
            </a:r>
            <a:r>
              <a:rPr lang="en-US" altLang="zh-CN" sz="1400">
                <a:latin typeface="宋体" panose="02010600030101010101" pitchFamily="2" charset="-122"/>
                <a:ea typeface="宋体" panose="02010600030101010101" pitchFamily="2" charset="-122"/>
              </a:rPr>
              <a:t>,</a:t>
            </a:r>
            <a:r>
              <a:rPr lang="zh-CN" altLang="en-US" sz="1400">
                <a:latin typeface="宋体" panose="02010600030101010101" pitchFamily="2" charset="-122"/>
                <a:ea typeface="宋体" panose="02010600030101010101" pitchFamily="2" charset="-122"/>
              </a:rPr>
              <a:t>结出年末余额。</a:t>
            </a:r>
            <a:endParaRPr lang="en-US" altLang="zh-CN" sz="1400">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400">
                <a:latin typeface="宋体" panose="02010600030101010101" pitchFamily="2" charset="-122"/>
                <a:ea typeface="宋体" panose="02010600030101010101" pitchFamily="2" charset="-122"/>
              </a:rPr>
              <a:t>将收入和费用分别转入相应科目冲销</a:t>
            </a:r>
            <a:endParaRPr lang="zh-CN" altLang="en-US" sz="1400">
              <a:latin typeface="宋体" panose="02010600030101010101" pitchFamily="2" charset="-122"/>
              <a:ea typeface="宋体" panose="02010600030101010101" pitchFamily="2" charset="-122"/>
            </a:endParaRPr>
          </a:p>
        </p:txBody>
      </p:sp>
      <p:sp>
        <p:nvSpPr>
          <p:cNvPr id="10" name="文本框 9"/>
          <p:cNvSpPr txBox="1"/>
          <p:nvPr/>
        </p:nvSpPr>
        <p:spPr>
          <a:xfrm>
            <a:off x="3641090" y="2320153"/>
            <a:ext cx="5318760" cy="95410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latin typeface="宋体" panose="02010600030101010101" pitchFamily="2" charset="-122"/>
                <a:ea typeface="宋体" panose="02010600030101010101" pitchFamily="2" charset="-122"/>
              </a:rPr>
              <a:t>在进行年终转账后</a:t>
            </a:r>
            <a:r>
              <a:rPr lang="en-US" altLang="zh-CN" sz="1400">
                <a:latin typeface="宋体" panose="02010600030101010101" pitchFamily="2" charset="-122"/>
                <a:ea typeface="宋体" panose="02010600030101010101" pitchFamily="2" charset="-122"/>
              </a:rPr>
              <a:t>,</a:t>
            </a:r>
            <a:r>
              <a:rPr lang="zh-CN" altLang="en-US" sz="1400">
                <a:latin typeface="宋体" panose="02010600030101010101" pitchFamily="2" charset="-122"/>
                <a:ea typeface="宋体" panose="02010600030101010101" pitchFamily="2" charset="-122"/>
              </a:rPr>
              <a:t>结清报告年度各个科目的最终余额。</a:t>
            </a:r>
            <a:endParaRPr lang="en-US" altLang="zh-CN" sz="1400">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400">
                <a:latin typeface="宋体" panose="02010600030101010101" pitchFamily="2" charset="-122"/>
                <a:ea typeface="宋体" panose="02010600030101010101" pitchFamily="2" charset="-122"/>
              </a:rPr>
              <a:t>将各收入、支出和费用科目的借方、贷方结出全年总计数。 </a:t>
            </a:r>
            <a:endParaRPr lang="zh-CN" altLang="en-US" sz="1400">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400">
                <a:latin typeface="宋体" panose="02010600030101010101" pitchFamily="2" charset="-122"/>
                <a:ea typeface="宋体" panose="02010600030101010101" pitchFamily="2" charset="-122"/>
              </a:rPr>
              <a:t>对年终有余额的科目,在摘要栏注明 “结转下年”字样,表示转入新账。</a:t>
            </a:r>
            <a:endParaRPr lang="zh-CN" altLang="en-US" sz="1400">
              <a:latin typeface="宋体" panose="02010600030101010101" pitchFamily="2" charset="-122"/>
              <a:ea typeface="宋体" panose="02010600030101010101" pitchFamily="2" charset="-122"/>
            </a:endParaRPr>
          </a:p>
        </p:txBody>
      </p:sp>
      <p:sp>
        <p:nvSpPr>
          <p:cNvPr id="11" name="文本框 10"/>
          <p:cNvSpPr txBox="1"/>
          <p:nvPr/>
        </p:nvSpPr>
        <p:spPr>
          <a:xfrm>
            <a:off x="3641090" y="3566023"/>
            <a:ext cx="6212358" cy="95410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latin typeface="宋体" panose="02010600030101010101" pitchFamily="2" charset="-122"/>
                <a:ea typeface="宋体" panose="02010600030101010101" pitchFamily="2" charset="-122"/>
              </a:rPr>
              <a:t>根据年终转账后的总账和明细账余额</a:t>
            </a:r>
            <a:r>
              <a:rPr lang="en-US" altLang="zh-CN" sz="1400">
                <a:latin typeface="宋体" panose="02010600030101010101" pitchFamily="2" charset="-122"/>
                <a:ea typeface="宋体" panose="02010600030101010101" pitchFamily="2" charset="-122"/>
              </a:rPr>
              <a:t>,</a:t>
            </a:r>
            <a:r>
              <a:rPr lang="zh-CN" altLang="en-US" sz="1400">
                <a:latin typeface="宋体" panose="02010600030101010101" pitchFamily="2" charset="-122"/>
                <a:ea typeface="宋体" panose="02010600030101010101" pitchFamily="2" charset="-122"/>
              </a:rPr>
              <a:t>编制年终 “资产负债表”和有关明细表</a:t>
            </a:r>
            <a:endParaRPr lang="en-US" altLang="zh-CN" sz="1400">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400">
                <a:latin typeface="宋体" panose="02010600030101010101" pitchFamily="2" charset="-122"/>
                <a:ea typeface="宋体" panose="02010600030101010101" pitchFamily="2" charset="-122"/>
              </a:rPr>
              <a:t>将表列各科目余额分别记入新年度 有关总账和明细账年初余额栏内，,并在摘要栏注明 “上年结转”字样,作为该科目新年度的期初余额。</a:t>
            </a:r>
            <a:endParaRPr lang="zh-CN" altLang="en-US" sz="1400">
              <a:latin typeface="宋体" panose="02010600030101010101" pitchFamily="2" charset="-122"/>
              <a:ea typeface="宋体" panose="02010600030101010101" pitchFamily="2"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906516" y="1072055"/>
            <a:ext cx="8633483" cy="3963496"/>
          </a:xfrm>
        </p:spPr>
        <p:txBody>
          <a:bodyPr>
            <a:normAutofit/>
          </a:bodyPr>
          <a:lstStyle/>
          <a:p>
            <a:r>
              <a:rPr kumimoji="1" lang="en-US" altLang="zh-CN" b="1">
                <a:latin typeface="黑体" panose="02010609060101010101" pitchFamily="49" charset="-122"/>
                <a:ea typeface="黑体" panose="02010609060101010101" pitchFamily="49" charset="-122"/>
              </a:rPr>
              <a:t>1.</a:t>
            </a:r>
            <a:r>
              <a:rPr kumimoji="1" lang="zh-CN" altLang="en-US" b="1">
                <a:latin typeface="黑体" panose="02010609060101010101" pitchFamily="49" charset="-122"/>
                <a:ea typeface="黑体" panose="02010609060101010101" pitchFamily="49" charset="-122"/>
              </a:rPr>
              <a:t>资产负债表</a:t>
            </a:r>
            <a:endParaRPr kumimoji="1" lang="zh-CN" altLang="en-US" b="1">
              <a:latin typeface="黑体" panose="02010609060101010101" pitchFamily="49" charset="-122"/>
              <a:ea typeface="黑体" panose="02010609060101010101" pitchFamily="49" charset="-122"/>
            </a:endParaRPr>
          </a:p>
          <a:p>
            <a:r>
              <a:rPr kumimoji="1" lang="zh-CN" altLang="en-US" sz="2000" b="1">
                <a:solidFill>
                  <a:srgbClr val="C00000"/>
                </a:solidFill>
              </a:rPr>
              <a:t>资产</a:t>
            </a:r>
            <a:r>
              <a:rPr kumimoji="1" lang="en-US" altLang="zh-CN" sz="2000" b="1">
                <a:solidFill>
                  <a:srgbClr val="C00000"/>
                </a:solidFill>
              </a:rPr>
              <a:t>=</a:t>
            </a:r>
            <a:r>
              <a:rPr kumimoji="1" lang="zh-CN" altLang="en-US" sz="2000" b="1">
                <a:solidFill>
                  <a:srgbClr val="C00000"/>
                </a:solidFill>
              </a:rPr>
              <a:t>负债</a:t>
            </a:r>
            <a:r>
              <a:rPr kumimoji="1" lang="en-US" altLang="zh-CN" sz="2000" b="1">
                <a:solidFill>
                  <a:srgbClr val="C00000"/>
                </a:solidFill>
              </a:rPr>
              <a:t>+</a:t>
            </a:r>
            <a:r>
              <a:rPr kumimoji="1" lang="zh-CN" altLang="en-US" sz="2000" b="1">
                <a:solidFill>
                  <a:srgbClr val="C00000"/>
                </a:solidFill>
              </a:rPr>
              <a:t>净资产</a:t>
            </a:r>
            <a:endParaRPr kumimoji="1" lang="zh-CN" altLang="en-US" sz="2000" b="1">
              <a:solidFill>
                <a:srgbClr val="C00000"/>
              </a:solidFill>
            </a:endParaRPr>
          </a:p>
          <a:p>
            <a:r>
              <a:rPr kumimoji="1" lang="zh-CN" altLang="en-US" sz="2000" b="1"/>
              <a:t>资产栏目</a:t>
            </a:r>
            <a:r>
              <a:rPr kumimoji="1" lang="zh-CN" altLang="en-US" sz="2000"/>
              <a:t>：流动资产栏目、非流动资产栏目</a:t>
            </a:r>
            <a:endParaRPr kumimoji="1" lang="zh-CN" altLang="en-US" sz="2000"/>
          </a:p>
          <a:p>
            <a:r>
              <a:rPr kumimoji="1" lang="zh-CN" altLang="en-US" sz="2000" b="1"/>
              <a:t>负债栏目</a:t>
            </a:r>
            <a:r>
              <a:rPr kumimoji="1" lang="zh-CN" altLang="en-US" sz="2000"/>
              <a:t>：流动负债栏目</a:t>
            </a:r>
            <a:endParaRPr kumimoji="1" lang="zh-CN" altLang="en-US" sz="2000"/>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10</a:t>
            </a:fld>
            <a:endParaRPr lang="zh-CN" altLang="en-US"/>
          </a:p>
        </p:txBody>
      </p:sp>
      <p:sp>
        <p:nvSpPr>
          <p:cNvPr id="4" name="标题 3"/>
          <p:cNvSpPr>
            <a:spLocks noGrp="1"/>
          </p:cNvSpPr>
          <p:nvPr>
            <p:ph type="title"/>
          </p:nvPr>
        </p:nvSpPr>
        <p:spPr>
          <a:xfrm>
            <a:off x="283778" y="207007"/>
            <a:ext cx="9256221" cy="405001"/>
          </a:xfrm>
        </p:spPr>
        <p:txBody>
          <a:bodyPr/>
          <a:lstStyle/>
          <a:p>
            <a:r>
              <a:rPr kumimoji="1" lang="en-US" altLang="zh-CN"/>
              <a:t>13.3</a:t>
            </a:r>
            <a:r>
              <a:rPr kumimoji="1" lang="zh-CN" altLang="en-US"/>
              <a:t> 财政会计报表的格式</a:t>
            </a:r>
            <a:endParaRPr kumimoji="1"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p:txBody>
          <a:bodyPr/>
          <a:lstStyle/>
          <a:p>
            <a:r>
              <a:rPr kumimoji="1" lang="en-US" altLang="zh-CN" b="1">
                <a:latin typeface="黑体" panose="02010609060101010101" pitchFamily="49" charset="-122"/>
                <a:ea typeface="黑体" panose="02010609060101010101" pitchFamily="49" charset="-122"/>
              </a:rPr>
              <a:t>1.</a:t>
            </a:r>
            <a:r>
              <a:rPr kumimoji="1" lang="zh-CN" altLang="en-US" b="1">
                <a:latin typeface="黑体" panose="02010609060101010101" pitchFamily="49" charset="-122"/>
                <a:ea typeface="黑体" panose="02010609060101010101" pitchFamily="49" charset="-122"/>
              </a:rPr>
              <a:t>资产负债表</a:t>
            </a:r>
            <a:endParaRPr kumimoji="1" lang="zh-CN" altLang="en-US" b="1">
              <a:latin typeface="黑体" panose="02010609060101010101" pitchFamily="49" charset="-122"/>
              <a:ea typeface="黑体" panose="02010609060101010101" pitchFamily="49" charset="-122"/>
            </a:endParaRPr>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11</a:t>
            </a:fld>
            <a:endParaRPr lang="zh-CN" altLang="en-US"/>
          </a:p>
        </p:txBody>
      </p:sp>
      <p:sp>
        <p:nvSpPr>
          <p:cNvPr id="4" name="标题 3"/>
          <p:cNvSpPr>
            <a:spLocks noGrp="1"/>
          </p:cNvSpPr>
          <p:nvPr>
            <p:ph type="title"/>
          </p:nvPr>
        </p:nvSpPr>
        <p:spPr>
          <a:xfrm>
            <a:off x="331076" y="207007"/>
            <a:ext cx="9208924" cy="405001"/>
          </a:xfrm>
        </p:spPr>
        <p:txBody>
          <a:bodyPr/>
          <a:lstStyle/>
          <a:p>
            <a:r>
              <a:rPr kumimoji="1" lang="en-US" altLang="zh-CN"/>
              <a:t>13.3</a:t>
            </a:r>
            <a:r>
              <a:rPr kumimoji="1" lang="zh-CN" altLang="en-US"/>
              <a:t> 财政会计报表的格式</a:t>
            </a:r>
            <a:endParaRPr kumimoji="1" lang="zh-CN" altLang="en-US"/>
          </a:p>
        </p:txBody>
      </p:sp>
      <p:pic>
        <p:nvPicPr>
          <p:cNvPr id="5" name="图片 4"/>
          <p:cNvPicPr>
            <a:picLocks noChangeAspect="1"/>
          </p:cNvPicPr>
          <p:nvPr/>
        </p:nvPicPr>
        <p:blipFill>
          <a:blip r:embed="rId2"/>
          <a:stretch>
            <a:fillRect/>
          </a:stretch>
        </p:blipFill>
        <p:spPr>
          <a:xfrm>
            <a:off x="1426496" y="1388681"/>
            <a:ext cx="6998061" cy="3272966"/>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p:txBody>
          <a:bodyPr/>
          <a:lstStyle/>
          <a:p>
            <a:r>
              <a:rPr kumimoji="1" lang="en-US" altLang="zh-CN" b="1">
                <a:latin typeface="黑体" panose="02010609060101010101" pitchFamily="49" charset="-122"/>
                <a:ea typeface="黑体" panose="02010609060101010101" pitchFamily="49" charset="-122"/>
              </a:rPr>
              <a:t>1.</a:t>
            </a:r>
            <a:r>
              <a:rPr kumimoji="1" lang="zh-CN" altLang="en-US" b="1">
                <a:latin typeface="黑体" panose="02010609060101010101" pitchFamily="49" charset="-122"/>
                <a:ea typeface="黑体" panose="02010609060101010101" pitchFamily="49" charset="-122"/>
              </a:rPr>
              <a:t>资产负债表</a:t>
            </a:r>
            <a:endParaRPr kumimoji="1" lang="zh-CN" altLang="en-US" b="1">
              <a:latin typeface="黑体" panose="02010609060101010101" pitchFamily="49" charset="-122"/>
              <a:ea typeface="黑体" panose="02010609060101010101" pitchFamily="49" charset="-122"/>
            </a:endParaRPr>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12</a:t>
            </a:fld>
            <a:endParaRPr lang="zh-CN" altLang="en-US"/>
          </a:p>
        </p:txBody>
      </p:sp>
      <p:sp>
        <p:nvSpPr>
          <p:cNvPr id="4" name="标题 3"/>
          <p:cNvSpPr>
            <a:spLocks noGrp="1"/>
          </p:cNvSpPr>
          <p:nvPr>
            <p:ph type="title"/>
          </p:nvPr>
        </p:nvSpPr>
        <p:spPr/>
        <p:txBody>
          <a:bodyPr/>
          <a:lstStyle/>
          <a:p>
            <a:r>
              <a:rPr kumimoji="1" lang="en-US" altLang="zh-CN"/>
              <a:t>13.3</a:t>
            </a:r>
            <a:r>
              <a:rPr kumimoji="1" lang="zh-CN" altLang="en-US"/>
              <a:t> 财政会计报表的格式</a:t>
            </a:r>
            <a:endParaRPr kumimoji="1" lang="zh-CN" altLang="en-US"/>
          </a:p>
        </p:txBody>
      </p:sp>
      <p:pic>
        <p:nvPicPr>
          <p:cNvPr id="6" name="图片 5"/>
          <p:cNvPicPr>
            <a:picLocks noChangeAspect="1"/>
          </p:cNvPicPr>
          <p:nvPr/>
        </p:nvPicPr>
        <p:blipFill>
          <a:blip r:embed="rId2"/>
          <a:stretch>
            <a:fillRect/>
          </a:stretch>
        </p:blipFill>
        <p:spPr>
          <a:xfrm>
            <a:off x="2309024" y="770965"/>
            <a:ext cx="4998293" cy="4484183"/>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465082" y="969579"/>
            <a:ext cx="9434917" cy="4065972"/>
          </a:xfrm>
        </p:spPr>
        <p:txBody>
          <a:bodyPr/>
          <a:lstStyle/>
          <a:p>
            <a:r>
              <a:rPr kumimoji="1" lang="en-US" altLang="zh-CN" b="1">
                <a:latin typeface="黑体" panose="02010609060101010101" pitchFamily="49" charset="-122"/>
                <a:ea typeface="黑体" panose="02010609060101010101" pitchFamily="49" charset="-122"/>
              </a:rPr>
              <a:t>2.</a:t>
            </a:r>
            <a:r>
              <a:rPr kumimoji="1" lang="zh-CN" altLang="en-US" b="1">
                <a:latin typeface="黑体" panose="02010609060101010101" pitchFamily="49" charset="-122"/>
                <a:ea typeface="黑体" panose="02010609060101010101" pitchFamily="49" charset="-122"/>
              </a:rPr>
              <a:t>收入费用表</a:t>
            </a:r>
            <a:endParaRPr kumimoji="1" lang="zh-CN" altLang="en-US" b="1">
              <a:latin typeface="黑体" panose="02010609060101010101" pitchFamily="49" charset="-122"/>
              <a:ea typeface="黑体" panose="02010609060101010101" pitchFamily="49" charset="-122"/>
            </a:endParaRPr>
          </a:p>
          <a:p>
            <a:r>
              <a:rPr kumimoji="1" lang="zh-CN" altLang="en-US">
                <a:solidFill>
                  <a:srgbClr val="C00000"/>
                </a:solidFill>
              </a:rPr>
              <a:t>收入</a:t>
            </a:r>
            <a:r>
              <a:rPr kumimoji="1" lang="en-US" altLang="zh-CN">
                <a:solidFill>
                  <a:srgbClr val="C00000"/>
                </a:solidFill>
              </a:rPr>
              <a:t>-</a:t>
            </a:r>
            <a:r>
              <a:rPr kumimoji="1" lang="zh-CN" altLang="en-US">
                <a:solidFill>
                  <a:srgbClr val="C00000"/>
                </a:solidFill>
              </a:rPr>
              <a:t>费用</a:t>
            </a:r>
            <a:r>
              <a:rPr kumimoji="1" lang="en-US" altLang="zh-CN">
                <a:solidFill>
                  <a:srgbClr val="C00000"/>
                </a:solidFill>
              </a:rPr>
              <a:t>=</a:t>
            </a:r>
            <a:r>
              <a:rPr kumimoji="1" lang="zh-CN" altLang="en-US">
                <a:solidFill>
                  <a:srgbClr val="C00000"/>
                </a:solidFill>
              </a:rPr>
              <a:t>本期盈余</a:t>
            </a:r>
            <a:endParaRPr kumimoji="1" lang="en-US" altLang="zh-CN">
              <a:solidFill>
                <a:srgbClr val="C00000"/>
              </a:solidFill>
            </a:endParaRPr>
          </a:p>
          <a:p>
            <a:endParaRPr kumimoji="1" lang="en-US" altLang="zh-CN" sz="1800">
              <a:solidFill>
                <a:srgbClr val="C00000"/>
              </a:solidFill>
            </a:endParaRPr>
          </a:p>
          <a:p>
            <a:pPr marL="285750" indent="-285750" algn="l">
              <a:buFont typeface="Arial" pitchFamily="34" charset="0"/>
              <a:buChar char="•"/>
            </a:pPr>
            <a:r>
              <a:rPr lang="zh-CN" altLang="en-US" sz="1800">
                <a:effectLst/>
                <a:latin typeface="FZSSK--GBK1-0"/>
              </a:rPr>
              <a:t>收入费用表横向从上到下分为三个部分</a:t>
            </a:r>
            <a:r>
              <a:rPr lang="en-US" altLang="zh-CN" sz="1800">
                <a:effectLst/>
                <a:latin typeface="FZSSK--GBK1-0"/>
              </a:rPr>
              <a:t>,</a:t>
            </a:r>
            <a:r>
              <a:rPr lang="zh-CN" altLang="en-US" sz="1800">
                <a:effectLst/>
                <a:latin typeface="FZSSK--GBK1-0"/>
              </a:rPr>
              <a:t>收入、费用、本期盈余。其中</a:t>
            </a:r>
            <a:r>
              <a:rPr lang="en-US" altLang="zh-CN" sz="1800">
                <a:effectLst/>
                <a:latin typeface="FZSSK--GBK1-0"/>
              </a:rPr>
              <a:t>, </a:t>
            </a:r>
            <a:r>
              <a:rPr lang="zh-CN" altLang="en-US" sz="1800">
                <a:effectLst/>
                <a:latin typeface="FZSSK--GBK1-0"/>
              </a:rPr>
              <a:t>本期盈余是本期收入与费用的差额。</a:t>
            </a:r>
            <a:endParaRPr lang="en-US" altLang="zh-CN" sz="1800">
              <a:effectLst/>
              <a:latin typeface="FZSSK--GBK1-0"/>
            </a:endParaRPr>
          </a:p>
          <a:p>
            <a:pPr marL="285750" indent="-285750" algn="l">
              <a:buFont typeface="Arial" pitchFamily="34" charset="0"/>
              <a:buChar char="•"/>
            </a:pPr>
            <a:r>
              <a:rPr lang="zh-CN" altLang="en-US" sz="1800">
                <a:effectLst/>
                <a:latin typeface="FZSSK--GBK1-0"/>
              </a:rPr>
              <a:t>收入费用表纵向并排设置预算管理资金</a:t>
            </a:r>
            <a:r>
              <a:rPr lang="zh-CN" altLang="en-US" sz="1800">
                <a:effectLst/>
                <a:latin typeface="E"/>
              </a:rPr>
              <a:t>、</a:t>
            </a:r>
            <a:r>
              <a:rPr lang="zh-CN" altLang="en-US" sz="1800">
                <a:effectLst/>
                <a:latin typeface="FZSSK--GBK1-0"/>
              </a:rPr>
              <a:t>财政专户管理资金和专用基金三列信息</a:t>
            </a:r>
            <a:endParaRPr lang="en-US" altLang="zh-CN" sz="1800">
              <a:latin typeface="E"/>
            </a:endParaRPr>
          </a:p>
          <a:p>
            <a:pPr marL="285750" indent="-285750" algn="l">
              <a:buFont typeface="Arial" pitchFamily="34" charset="0"/>
              <a:buChar char="•"/>
            </a:pPr>
            <a:r>
              <a:rPr lang="zh-CN" altLang="en-US" sz="1800">
                <a:effectLst/>
                <a:latin typeface="FZSSK--GBK1-0"/>
              </a:rPr>
              <a:t>收入费用表各栏目金额分为月度数和年度累计数</a:t>
            </a:r>
            <a:r>
              <a:rPr lang="en-US" altLang="zh-CN" sz="1800">
                <a:effectLst/>
                <a:latin typeface="E"/>
              </a:rPr>
              <a:t>,</a:t>
            </a:r>
            <a:r>
              <a:rPr lang="zh-CN" altLang="en-US" sz="1800">
                <a:effectLst/>
                <a:latin typeface="FZSSK--GBK1-0"/>
              </a:rPr>
              <a:t>平时各月的本月数体现当月的收入费用和本月盈余情况</a:t>
            </a:r>
            <a:r>
              <a:rPr lang="en-US" altLang="zh-CN" sz="1800">
                <a:effectLst/>
                <a:latin typeface="E"/>
              </a:rPr>
              <a:t>,12</a:t>
            </a:r>
            <a:r>
              <a:rPr lang="zh-CN" altLang="en-US" sz="1800">
                <a:effectLst/>
                <a:latin typeface="FZSSK--GBK1-0"/>
              </a:rPr>
              <a:t>月的收入费用表本年累计数则是年度收入费用表的年度数据</a:t>
            </a:r>
            <a:r>
              <a:rPr lang="en-US" altLang="zh-CN" sz="1800">
                <a:effectLst/>
                <a:latin typeface="E"/>
              </a:rPr>
              <a:t>, </a:t>
            </a:r>
            <a:endParaRPr lang="zh-CN" altLang="en-US" sz="1800"/>
          </a:p>
          <a:p>
            <a:endParaRPr lang="zh-CN" altLang="en-US"/>
          </a:p>
          <a:p>
            <a:endParaRPr kumimoji="1" lang="zh-CN" altLang="en-US">
              <a:solidFill>
                <a:srgbClr val="C00000"/>
              </a:solidFill>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13</a:t>
            </a:fld>
            <a:endParaRPr lang="zh-CN" altLang="en-US"/>
          </a:p>
        </p:txBody>
      </p:sp>
      <p:sp>
        <p:nvSpPr>
          <p:cNvPr id="4" name="标题 3"/>
          <p:cNvSpPr>
            <a:spLocks noGrp="1"/>
          </p:cNvSpPr>
          <p:nvPr>
            <p:ph type="title"/>
          </p:nvPr>
        </p:nvSpPr>
        <p:spPr>
          <a:xfrm>
            <a:off x="212834" y="207007"/>
            <a:ext cx="9327166" cy="405001"/>
          </a:xfrm>
        </p:spPr>
        <p:txBody>
          <a:bodyPr/>
          <a:lstStyle/>
          <a:p>
            <a:r>
              <a:rPr kumimoji="1" lang="en-US" altLang="zh-CN"/>
              <a:t>13.3</a:t>
            </a:r>
            <a:r>
              <a:rPr kumimoji="1" lang="zh-CN" altLang="en-US"/>
              <a:t> 财政会计报表的格式</a:t>
            </a:r>
            <a:endParaRPr kumimoji="1"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394138" y="993227"/>
            <a:ext cx="9505862" cy="4042323"/>
          </a:xfrm>
        </p:spPr>
        <p:txBody>
          <a:bodyPr/>
          <a:lstStyle/>
          <a:p>
            <a:r>
              <a:rPr kumimoji="1" lang="en-US" altLang="zh-CN" b="1">
                <a:latin typeface="黑体" panose="02010609060101010101" pitchFamily="49" charset="-122"/>
                <a:ea typeface="黑体" panose="02010609060101010101" pitchFamily="49" charset="-122"/>
              </a:rPr>
              <a:t>2.</a:t>
            </a:r>
            <a:r>
              <a:rPr kumimoji="1" lang="zh-CN" altLang="en-US" b="1">
                <a:latin typeface="黑体" panose="02010609060101010101" pitchFamily="49" charset="-122"/>
                <a:ea typeface="黑体" panose="02010609060101010101" pitchFamily="49" charset="-122"/>
              </a:rPr>
              <a:t>收入费用表</a:t>
            </a:r>
            <a:endParaRPr kumimoji="1" lang="zh-CN" altLang="en-US" b="1">
              <a:latin typeface="黑体" panose="02010609060101010101" pitchFamily="49" charset="-122"/>
              <a:ea typeface="黑体" panose="02010609060101010101" pitchFamily="49" charset="-122"/>
            </a:endParaRPr>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14</a:t>
            </a:fld>
            <a:endParaRPr lang="zh-CN" altLang="en-US"/>
          </a:p>
        </p:txBody>
      </p:sp>
      <p:sp>
        <p:nvSpPr>
          <p:cNvPr id="4" name="标题 3"/>
          <p:cNvSpPr>
            <a:spLocks noGrp="1"/>
          </p:cNvSpPr>
          <p:nvPr>
            <p:ph type="title"/>
          </p:nvPr>
        </p:nvSpPr>
        <p:spPr>
          <a:xfrm>
            <a:off x="172800" y="207007"/>
            <a:ext cx="9367200" cy="405001"/>
          </a:xfrm>
        </p:spPr>
        <p:txBody>
          <a:bodyPr/>
          <a:lstStyle/>
          <a:p>
            <a:r>
              <a:rPr kumimoji="1" lang="en-US" altLang="zh-CN"/>
              <a:t>13.3</a:t>
            </a:r>
            <a:r>
              <a:rPr kumimoji="1" lang="zh-CN" altLang="en-US"/>
              <a:t> 财政会计报表的格式</a:t>
            </a:r>
            <a:endParaRPr kumimoji="1" lang="zh-CN" altLang="en-US"/>
          </a:p>
        </p:txBody>
      </p:sp>
      <p:pic>
        <p:nvPicPr>
          <p:cNvPr id="5" name="图片 4"/>
          <p:cNvPicPr>
            <a:picLocks noChangeAspect="1"/>
          </p:cNvPicPr>
          <p:nvPr/>
        </p:nvPicPr>
        <p:blipFill>
          <a:blip r:embed="rId2"/>
          <a:srcRect b="42393"/>
          <a:stretch>
            <a:fillRect/>
          </a:stretch>
        </p:blipFill>
        <p:spPr>
          <a:xfrm>
            <a:off x="2400301" y="791962"/>
            <a:ext cx="5528733" cy="4277900"/>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p:txBody>
          <a:bodyPr/>
          <a:lstStyle/>
          <a:p>
            <a:r>
              <a:rPr kumimoji="1" lang="en-US" altLang="zh-CN" b="1">
                <a:latin typeface="黑体" panose="02010609060101010101" pitchFamily="49" charset="-122"/>
                <a:ea typeface="黑体" panose="02010609060101010101" pitchFamily="49" charset="-122"/>
              </a:rPr>
              <a:t>2.</a:t>
            </a:r>
            <a:r>
              <a:rPr kumimoji="1" lang="zh-CN" altLang="en-US" b="1">
                <a:latin typeface="黑体" panose="02010609060101010101" pitchFamily="49" charset="-122"/>
                <a:ea typeface="黑体" panose="02010609060101010101" pitchFamily="49" charset="-122"/>
              </a:rPr>
              <a:t>收入费用表</a:t>
            </a:r>
            <a:endParaRPr kumimoji="1" lang="zh-CN" altLang="en-US" b="1">
              <a:latin typeface="黑体" panose="02010609060101010101" pitchFamily="49" charset="-122"/>
              <a:ea typeface="黑体" panose="02010609060101010101" pitchFamily="49" charset="-122"/>
            </a:endParaRPr>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15</a:t>
            </a:fld>
            <a:endParaRPr lang="zh-CN" altLang="en-US"/>
          </a:p>
        </p:txBody>
      </p:sp>
      <p:sp>
        <p:nvSpPr>
          <p:cNvPr id="4" name="标题 3"/>
          <p:cNvSpPr>
            <a:spLocks noGrp="1"/>
          </p:cNvSpPr>
          <p:nvPr>
            <p:ph type="title"/>
          </p:nvPr>
        </p:nvSpPr>
        <p:spPr>
          <a:xfrm>
            <a:off x="307428" y="207007"/>
            <a:ext cx="9232572" cy="405001"/>
          </a:xfrm>
        </p:spPr>
        <p:txBody>
          <a:bodyPr/>
          <a:lstStyle/>
          <a:p>
            <a:r>
              <a:rPr kumimoji="1" lang="en-US" altLang="zh-CN"/>
              <a:t>13.3</a:t>
            </a:r>
            <a:r>
              <a:rPr kumimoji="1" lang="zh-CN" altLang="en-US"/>
              <a:t> 财政会计报表的格式</a:t>
            </a:r>
            <a:endParaRPr kumimoji="1" lang="zh-CN" altLang="en-US"/>
          </a:p>
        </p:txBody>
      </p:sp>
      <p:pic>
        <p:nvPicPr>
          <p:cNvPr id="5" name="图片 4"/>
          <p:cNvPicPr>
            <a:picLocks noChangeAspect="1"/>
          </p:cNvPicPr>
          <p:nvPr/>
        </p:nvPicPr>
        <p:blipFill>
          <a:blip r:embed="rId2"/>
          <a:srcRect t="57436"/>
          <a:stretch>
            <a:fillRect/>
          </a:stretch>
        </p:blipFill>
        <p:spPr>
          <a:xfrm>
            <a:off x="2414993" y="1731434"/>
            <a:ext cx="5374340" cy="3072568"/>
          </a:xfrm>
          <a:prstGeom prst="rect">
            <a:avLst/>
          </a:prstGeom>
        </p:spPr>
      </p:pic>
      <p:pic>
        <p:nvPicPr>
          <p:cNvPr id="6" name="图片 5"/>
          <p:cNvPicPr>
            <a:picLocks noChangeAspect="1"/>
          </p:cNvPicPr>
          <p:nvPr/>
        </p:nvPicPr>
        <p:blipFill>
          <a:blip r:embed="rId3"/>
          <a:stretch>
            <a:fillRect/>
          </a:stretch>
        </p:blipFill>
        <p:spPr>
          <a:xfrm>
            <a:off x="2460098" y="1040345"/>
            <a:ext cx="5166719" cy="699555"/>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638503" y="961697"/>
            <a:ext cx="8901498" cy="4073854"/>
          </a:xfrm>
        </p:spPr>
        <p:txBody>
          <a:bodyPr/>
          <a:lstStyle/>
          <a:p>
            <a:r>
              <a:rPr kumimoji="1" lang="en-US" altLang="zh-CN" b="1">
                <a:latin typeface="黑体" panose="02010609060101010101" pitchFamily="49" charset="-122"/>
                <a:ea typeface="黑体" panose="02010609060101010101" pitchFamily="49" charset="-122"/>
              </a:rPr>
              <a:t>3. </a:t>
            </a:r>
            <a:r>
              <a:rPr kumimoji="1" lang="zh-CN" altLang="en-US" b="1">
                <a:latin typeface="黑体" panose="02010609060101010101" pitchFamily="49" charset="-122"/>
                <a:ea typeface="黑体" panose="02010609060101010101" pitchFamily="49" charset="-122"/>
              </a:rPr>
              <a:t>预算收入支出表</a:t>
            </a:r>
            <a:endParaRPr kumimoji="1" lang="en-US" altLang="zh-CN" b="1">
              <a:latin typeface="黑体" panose="02010609060101010101" pitchFamily="49" charset="-122"/>
              <a:ea typeface="黑体" panose="02010609060101010101" pitchFamily="49" charset="-122"/>
            </a:endParaRPr>
          </a:p>
          <a:p>
            <a:r>
              <a:rPr lang="zh-CN" altLang="en-US" sz="1800">
                <a:solidFill>
                  <a:srgbClr val="C00000"/>
                </a:solidFill>
                <a:effectLst/>
                <a:latin typeface="FZSSK--GBK1-0"/>
              </a:rPr>
              <a:t>期初滚存结余</a:t>
            </a:r>
            <a:r>
              <a:rPr lang="en-US" altLang="zh-CN" sz="1800">
                <a:solidFill>
                  <a:srgbClr val="C00000"/>
                </a:solidFill>
                <a:effectLst/>
                <a:latin typeface="E"/>
              </a:rPr>
              <a:t>+</a:t>
            </a:r>
            <a:r>
              <a:rPr lang="zh-CN" altLang="en-US" sz="1800">
                <a:solidFill>
                  <a:srgbClr val="C00000"/>
                </a:solidFill>
                <a:effectLst/>
                <a:latin typeface="FZSSK--GBK1-0"/>
              </a:rPr>
              <a:t>本期收入</a:t>
            </a:r>
            <a:r>
              <a:rPr lang="en-US" altLang="zh-CN" sz="1800">
                <a:solidFill>
                  <a:srgbClr val="C00000"/>
                </a:solidFill>
                <a:effectLst/>
                <a:latin typeface="E"/>
              </a:rPr>
              <a:t>-</a:t>
            </a:r>
            <a:r>
              <a:rPr lang="zh-CN" altLang="en-US" sz="1800">
                <a:solidFill>
                  <a:srgbClr val="C00000"/>
                </a:solidFill>
                <a:effectLst/>
                <a:latin typeface="FZSSK--GBK1-0"/>
              </a:rPr>
              <a:t>本期支出</a:t>
            </a:r>
            <a:r>
              <a:rPr lang="en-US" altLang="zh-CN" sz="1800">
                <a:solidFill>
                  <a:srgbClr val="C00000"/>
                </a:solidFill>
                <a:effectLst/>
                <a:latin typeface="E"/>
              </a:rPr>
              <a:t>=</a:t>
            </a:r>
            <a:r>
              <a:rPr lang="zh-CN" altLang="en-US" sz="1800">
                <a:solidFill>
                  <a:srgbClr val="C00000"/>
                </a:solidFill>
                <a:effectLst/>
                <a:latin typeface="FZSSK--GBK1-0"/>
              </a:rPr>
              <a:t>期末滚存结余</a:t>
            </a:r>
            <a:endParaRPr lang="en-US" altLang="zh-CN" sz="1800">
              <a:solidFill>
                <a:srgbClr val="C00000"/>
              </a:solidFill>
              <a:effectLst/>
              <a:latin typeface="FZSSK--GBK1-0"/>
            </a:endParaRPr>
          </a:p>
          <a:p>
            <a:endParaRPr lang="zh-CN" altLang="en-US" sz="1800">
              <a:solidFill>
                <a:srgbClr val="C00000"/>
              </a:solidFill>
              <a:effectLst/>
              <a:latin typeface="FZSSK--GBK1-0"/>
            </a:endParaRPr>
          </a:p>
          <a:p>
            <a:pPr marL="285750" indent="-285750">
              <a:buFont typeface="Arial" pitchFamily="34" charset="0"/>
              <a:buChar char="•"/>
            </a:pPr>
            <a:r>
              <a:rPr kumimoji="1" lang="zh-CN" altLang="en-US" sz="1800"/>
              <a:t>预算收入支出表</a:t>
            </a:r>
            <a:r>
              <a:rPr kumimoji="1" lang="zh-CN" altLang="en-US" sz="1800">
                <a:solidFill>
                  <a:srgbClr val="C00000"/>
                </a:solidFill>
              </a:rPr>
              <a:t>横向采用单步式结构</a:t>
            </a:r>
            <a:r>
              <a:rPr kumimoji="1" lang="zh-CN" altLang="en-US" sz="1800"/>
              <a:t>（期初滚存）自上而下分为四个部分，初</a:t>
            </a:r>
            <a:r>
              <a:rPr kumimoji="1" lang="en-US" altLang="zh-CN" sz="1800"/>
              <a:t>(</a:t>
            </a:r>
            <a:r>
              <a:rPr kumimoji="1" lang="zh-CN" altLang="en-US" sz="1800"/>
              <a:t>期</a:t>
            </a:r>
            <a:r>
              <a:rPr kumimoji="1" lang="en-US" altLang="zh-CN" sz="1800"/>
              <a:t>)</a:t>
            </a:r>
            <a:r>
              <a:rPr kumimoji="1" lang="zh-CN" altLang="en-US" sz="1800"/>
              <a:t>结转结余、本期收入、本期支出、年末结转结余。 </a:t>
            </a:r>
            <a:endParaRPr kumimoji="1" lang="zh-CN" altLang="en-US" sz="1800"/>
          </a:p>
          <a:p>
            <a:pPr marL="285750" indent="-285750">
              <a:buFont typeface="Arial" pitchFamily="34" charset="0"/>
              <a:buChar char="•"/>
            </a:pPr>
            <a:r>
              <a:rPr lang="zh-CN" altLang="en-US" sz="1800">
                <a:effectLst/>
                <a:latin typeface="FZSSK--GBK1-0"/>
              </a:rPr>
              <a:t>预算收入支出表还按照不同管理方式的财政资金设置纵向栏目</a:t>
            </a:r>
            <a:r>
              <a:rPr lang="en-US" altLang="zh-CN" sz="1800">
                <a:effectLst/>
                <a:latin typeface="E"/>
              </a:rPr>
              <a:t>,</a:t>
            </a:r>
            <a:r>
              <a:rPr lang="zh-CN" altLang="en-US" sz="1800">
                <a:effectLst/>
                <a:latin typeface="FZSSK--GBK1-0"/>
              </a:rPr>
              <a:t>包括</a:t>
            </a:r>
            <a:r>
              <a:rPr lang="en-US" altLang="zh-CN" sz="1800">
                <a:effectLst/>
                <a:latin typeface="E"/>
              </a:rPr>
              <a:t>:</a:t>
            </a:r>
            <a:r>
              <a:rPr lang="zh-CN" altLang="en-US" sz="1800">
                <a:effectLst/>
                <a:latin typeface="FZSSK--GBK1-0"/>
              </a:rPr>
              <a:t>一般公共预算</a:t>
            </a:r>
            <a:r>
              <a:rPr lang="zh-CN" altLang="en-US" sz="1800">
                <a:effectLst/>
                <a:latin typeface="E"/>
              </a:rPr>
              <a:t>、</a:t>
            </a:r>
            <a:r>
              <a:rPr lang="zh-CN" altLang="en-US" sz="1800">
                <a:effectLst/>
                <a:latin typeface="FZSSK--GBK1-0"/>
              </a:rPr>
              <a:t>政府性基金预算</a:t>
            </a:r>
            <a:r>
              <a:rPr lang="zh-CN" altLang="en-US" sz="1800">
                <a:effectLst/>
                <a:latin typeface="E"/>
              </a:rPr>
              <a:t>、</a:t>
            </a:r>
            <a:r>
              <a:rPr lang="zh-CN" altLang="en-US" sz="1800">
                <a:effectLst/>
                <a:latin typeface="FZSSK--GBK1-0"/>
              </a:rPr>
              <a:t>国有资本经营预算</a:t>
            </a:r>
            <a:r>
              <a:rPr lang="zh-CN" altLang="en-US" sz="1800">
                <a:effectLst/>
                <a:latin typeface="E"/>
              </a:rPr>
              <a:t>、</a:t>
            </a:r>
            <a:r>
              <a:rPr lang="zh-CN" altLang="en-US" sz="1800">
                <a:effectLst/>
                <a:latin typeface="FZSSK--GBK1-0"/>
              </a:rPr>
              <a:t>财政专户管理资金</a:t>
            </a:r>
            <a:r>
              <a:rPr lang="zh-CN" altLang="en-US" sz="1800">
                <a:effectLst/>
                <a:latin typeface="E"/>
              </a:rPr>
              <a:t>、</a:t>
            </a:r>
            <a:r>
              <a:rPr lang="zh-CN" altLang="en-US" sz="1800">
                <a:effectLst/>
                <a:latin typeface="FZSSK--GBK1-0"/>
              </a:rPr>
              <a:t>专用基金</a:t>
            </a:r>
            <a:r>
              <a:rPr lang="zh-CN" altLang="en-US" sz="1800">
                <a:effectLst/>
                <a:latin typeface="E"/>
              </a:rPr>
              <a:t>。 </a:t>
            </a:r>
            <a:endParaRPr lang="zh-CN" altLang="en-US" sz="1800"/>
          </a:p>
          <a:p>
            <a:pPr marL="285750" indent="-285750">
              <a:buFont typeface="Arial" pitchFamily="34" charset="0"/>
              <a:buChar char="•"/>
            </a:pPr>
            <a:r>
              <a:rPr kumimoji="1" lang="zh-CN" altLang="en-US" sz="1800"/>
              <a:t>预算收入支出表还设置了一些特定口径的收入、支出栏目。</a:t>
            </a:r>
            <a:endParaRPr kumimoji="1" lang="zh-CN" altLang="en-US" sz="1800"/>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16</a:t>
            </a:fld>
            <a:endParaRPr lang="zh-CN" altLang="en-US"/>
          </a:p>
        </p:txBody>
      </p:sp>
      <p:sp>
        <p:nvSpPr>
          <p:cNvPr id="4" name="标题 3"/>
          <p:cNvSpPr>
            <a:spLocks noGrp="1"/>
          </p:cNvSpPr>
          <p:nvPr>
            <p:ph type="title"/>
          </p:nvPr>
        </p:nvSpPr>
        <p:spPr/>
        <p:txBody>
          <a:bodyPr/>
          <a:lstStyle/>
          <a:p>
            <a:r>
              <a:rPr kumimoji="1" lang="en-US" altLang="zh-CN"/>
              <a:t>13.3</a:t>
            </a:r>
            <a:r>
              <a:rPr kumimoji="1" lang="zh-CN" altLang="en-US"/>
              <a:t> 财政会计报表的格式</a:t>
            </a:r>
            <a:endParaRPr kumimoji="1" lang="zh-CN" altLang="en-US"/>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p:txBody>
          <a:bodyPr/>
          <a:lstStyle/>
          <a:p>
            <a:r>
              <a:rPr kumimoji="1" lang="en-US" altLang="zh-CN" b="1">
                <a:latin typeface="黑体" panose="02010609060101010101" pitchFamily="49" charset="-122"/>
                <a:ea typeface="黑体" panose="02010609060101010101" pitchFamily="49" charset="-122"/>
              </a:rPr>
              <a:t>3. </a:t>
            </a:r>
            <a:r>
              <a:rPr kumimoji="1" lang="zh-CN" altLang="en-US" b="1">
                <a:latin typeface="黑体" panose="02010609060101010101" pitchFamily="49" charset="-122"/>
                <a:ea typeface="黑体" panose="02010609060101010101" pitchFamily="49" charset="-122"/>
              </a:rPr>
              <a:t>预算收入支出表</a:t>
            </a:r>
            <a:endParaRPr kumimoji="1" lang="en-US" altLang="zh-CN" b="1">
              <a:latin typeface="黑体" panose="02010609060101010101" pitchFamily="49" charset="-122"/>
              <a:ea typeface="黑体" panose="02010609060101010101" pitchFamily="49" charset="-122"/>
            </a:endParaRPr>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17</a:t>
            </a:fld>
            <a:endParaRPr lang="zh-CN" altLang="en-US"/>
          </a:p>
        </p:txBody>
      </p:sp>
      <p:sp>
        <p:nvSpPr>
          <p:cNvPr id="4" name="标题 3"/>
          <p:cNvSpPr>
            <a:spLocks noGrp="1"/>
          </p:cNvSpPr>
          <p:nvPr>
            <p:ph type="title"/>
          </p:nvPr>
        </p:nvSpPr>
        <p:spPr>
          <a:xfrm>
            <a:off x="172800" y="207007"/>
            <a:ext cx="9367200" cy="405001"/>
          </a:xfrm>
        </p:spPr>
        <p:txBody>
          <a:bodyPr/>
          <a:lstStyle/>
          <a:p>
            <a:r>
              <a:rPr kumimoji="1" lang="en-US" altLang="zh-CN"/>
              <a:t>13.3</a:t>
            </a:r>
            <a:r>
              <a:rPr kumimoji="1" lang="zh-CN" altLang="en-US"/>
              <a:t> 财政会计报表的格式</a:t>
            </a:r>
            <a:endParaRPr kumimoji="1" lang="zh-CN" altLang="en-US"/>
          </a:p>
        </p:txBody>
      </p:sp>
      <p:pic>
        <p:nvPicPr>
          <p:cNvPr id="5" name="图片 4"/>
          <p:cNvPicPr>
            <a:picLocks noChangeAspect="1"/>
          </p:cNvPicPr>
          <p:nvPr/>
        </p:nvPicPr>
        <p:blipFill>
          <a:blip r:embed="rId2"/>
          <a:stretch>
            <a:fillRect/>
          </a:stretch>
        </p:blipFill>
        <p:spPr>
          <a:xfrm>
            <a:off x="3356303" y="634999"/>
            <a:ext cx="6046790" cy="4616126"/>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p:txBody>
          <a:bodyPr/>
          <a:lstStyle/>
          <a:p>
            <a:r>
              <a:rPr kumimoji="1" lang="en-US" altLang="zh-CN" b="1">
                <a:latin typeface="黑体" panose="02010609060101010101" pitchFamily="49" charset="-122"/>
                <a:ea typeface="黑体" panose="02010609060101010101" pitchFamily="49" charset="-122"/>
              </a:rPr>
              <a:t>3. </a:t>
            </a:r>
            <a:r>
              <a:rPr kumimoji="1" lang="zh-CN" altLang="en-US" b="1">
                <a:latin typeface="黑体" panose="02010609060101010101" pitchFamily="49" charset="-122"/>
                <a:ea typeface="黑体" panose="02010609060101010101" pitchFamily="49" charset="-122"/>
              </a:rPr>
              <a:t>预算收入支出表</a:t>
            </a:r>
            <a:endParaRPr kumimoji="1" lang="en-US" altLang="zh-CN" b="1">
              <a:latin typeface="黑体" panose="02010609060101010101" pitchFamily="49" charset="-122"/>
              <a:ea typeface="黑体" panose="02010609060101010101" pitchFamily="49" charset="-122"/>
            </a:endParaRPr>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18</a:t>
            </a:fld>
            <a:endParaRPr lang="zh-CN" altLang="en-US"/>
          </a:p>
        </p:txBody>
      </p:sp>
      <p:sp>
        <p:nvSpPr>
          <p:cNvPr id="4" name="标题 3"/>
          <p:cNvSpPr>
            <a:spLocks noGrp="1"/>
          </p:cNvSpPr>
          <p:nvPr>
            <p:ph type="title"/>
          </p:nvPr>
        </p:nvSpPr>
        <p:spPr>
          <a:xfrm>
            <a:off x="402020" y="207007"/>
            <a:ext cx="9137979" cy="405001"/>
          </a:xfrm>
        </p:spPr>
        <p:txBody>
          <a:bodyPr/>
          <a:lstStyle/>
          <a:p>
            <a:r>
              <a:rPr kumimoji="1" lang="en-US" altLang="zh-CN"/>
              <a:t>13.3</a:t>
            </a:r>
            <a:r>
              <a:rPr kumimoji="1" lang="zh-CN" altLang="en-US"/>
              <a:t> 财政会计报表的格式</a:t>
            </a:r>
            <a:endParaRPr kumimoji="1" lang="zh-CN" altLang="en-US"/>
          </a:p>
        </p:txBody>
      </p:sp>
      <p:pic>
        <p:nvPicPr>
          <p:cNvPr id="5" name="图片 4"/>
          <p:cNvPicPr>
            <a:picLocks noChangeAspect="1"/>
          </p:cNvPicPr>
          <p:nvPr/>
        </p:nvPicPr>
        <p:blipFill>
          <a:blip r:embed="rId2"/>
          <a:stretch>
            <a:fillRect/>
          </a:stretch>
        </p:blipFill>
        <p:spPr>
          <a:xfrm>
            <a:off x="3004806" y="812799"/>
            <a:ext cx="6067756" cy="4657725"/>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360000" y="961697"/>
            <a:ext cx="9540000" cy="4073854"/>
          </a:xfrm>
        </p:spPr>
        <p:txBody>
          <a:bodyPr/>
          <a:lstStyle/>
          <a:p>
            <a:r>
              <a:rPr kumimoji="1" lang="en-US" altLang="zh-CN" b="1">
                <a:latin typeface="黑体" panose="02010609060101010101" pitchFamily="49" charset="-122"/>
                <a:ea typeface="黑体" panose="02010609060101010101" pitchFamily="49" charset="-122"/>
              </a:rPr>
              <a:t>4. </a:t>
            </a:r>
            <a:r>
              <a:rPr kumimoji="1" lang="zh-CN" altLang="en-US" b="1">
                <a:latin typeface="黑体" panose="02010609060101010101" pitchFamily="49" charset="-122"/>
                <a:ea typeface="黑体" panose="02010609060101010101" pitchFamily="49" charset="-122"/>
              </a:rPr>
              <a:t>一般公共预算执行情况表</a:t>
            </a:r>
            <a:endParaRPr kumimoji="1" lang="en-US" altLang="zh-CN" b="1">
              <a:latin typeface="黑体" panose="02010609060101010101" pitchFamily="49" charset="-122"/>
              <a:ea typeface="黑体" panose="02010609060101010101" pitchFamily="49" charset="-122"/>
            </a:endParaRPr>
          </a:p>
          <a:p>
            <a:pPr marL="342900" indent="-342900">
              <a:buFont typeface="Arial" pitchFamily="34" charset="0"/>
              <a:buChar char="•"/>
            </a:pPr>
            <a:endParaRPr kumimoji="1" lang="en-US" altLang="zh-CN" b="1">
              <a:latin typeface="黑体" panose="02010609060101010101" pitchFamily="49" charset="-122"/>
              <a:ea typeface="黑体" panose="02010609060101010101" pitchFamily="49" charset="-122"/>
            </a:endParaRPr>
          </a:p>
          <a:p>
            <a:pPr marL="285750" indent="-285750">
              <a:buFont typeface="Arial" pitchFamily="34" charset="0"/>
              <a:buChar char="•"/>
            </a:pPr>
            <a:r>
              <a:rPr lang="zh-CN" altLang="en-US" sz="1800">
                <a:effectLst/>
                <a:latin typeface="FZSSK--GBK1-0"/>
              </a:rPr>
              <a:t>在预算收入栏目部分</a:t>
            </a:r>
            <a:r>
              <a:rPr lang="en-US" altLang="zh-CN" sz="1800">
                <a:effectLst/>
                <a:latin typeface="E"/>
              </a:rPr>
              <a:t>,</a:t>
            </a:r>
            <a:r>
              <a:rPr lang="zh-CN" altLang="en-US" sz="1800">
                <a:effectLst/>
                <a:latin typeface="FZSSK--GBK1-0"/>
              </a:rPr>
              <a:t>按照 </a:t>
            </a:r>
            <a:r>
              <a:rPr lang="en-US" altLang="zh-CN" sz="1800">
                <a:effectLst/>
                <a:latin typeface="E"/>
              </a:rPr>
              <a:t>《</a:t>
            </a:r>
            <a:r>
              <a:rPr lang="zh-CN" altLang="en-US" sz="1800">
                <a:effectLst/>
                <a:latin typeface="FZSSK--GBK1-0"/>
              </a:rPr>
              <a:t>政府收支分类科 目</a:t>
            </a:r>
            <a:r>
              <a:rPr lang="en-US" altLang="zh-CN" sz="1800">
                <a:effectLst/>
                <a:latin typeface="E"/>
              </a:rPr>
              <a:t>》</a:t>
            </a:r>
            <a:r>
              <a:rPr lang="zh-CN" altLang="en-US" sz="1800">
                <a:effectLst/>
                <a:latin typeface="FZSSK--GBK1-0"/>
              </a:rPr>
              <a:t>中收入分类的类</a:t>
            </a:r>
            <a:r>
              <a:rPr lang="zh-CN" altLang="en-US" sz="1800">
                <a:effectLst/>
                <a:latin typeface="E"/>
              </a:rPr>
              <a:t>、</a:t>
            </a:r>
            <a:r>
              <a:rPr lang="zh-CN" altLang="en-US" sz="1800">
                <a:effectLst/>
                <a:latin typeface="FZSSK--GBK1-0"/>
              </a:rPr>
              <a:t>款</a:t>
            </a:r>
            <a:r>
              <a:rPr lang="zh-CN" altLang="en-US" sz="1800">
                <a:effectLst/>
                <a:latin typeface="E"/>
              </a:rPr>
              <a:t>、</a:t>
            </a:r>
            <a:r>
              <a:rPr lang="zh-CN" altLang="en-US" sz="1800">
                <a:effectLst/>
                <a:latin typeface="FZSSK--GBK1-0"/>
              </a:rPr>
              <a:t>项</a:t>
            </a:r>
            <a:r>
              <a:rPr lang="zh-CN" altLang="en-US" sz="1800">
                <a:effectLst/>
                <a:latin typeface="E"/>
              </a:rPr>
              <a:t>、</a:t>
            </a:r>
            <a:r>
              <a:rPr lang="zh-CN" altLang="en-US" sz="1800">
                <a:effectLst/>
                <a:latin typeface="FZSSK--GBK1-0"/>
              </a:rPr>
              <a:t>目自上而下依次排列</a:t>
            </a:r>
            <a:endParaRPr lang="en-US" altLang="zh-CN" sz="1800">
              <a:latin typeface="E"/>
            </a:endParaRPr>
          </a:p>
          <a:p>
            <a:pPr marL="285750" indent="-285750">
              <a:buFont typeface="Arial" pitchFamily="34" charset="0"/>
              <a:buChar char="•"/>
            </a:pPr>
            <a:r>
              <a:rPr lang="zh-CN" altLang="en-US" sz="1800">
                <a:effectLst/>
                <a:latin typeface="FZSSK--GBK1-0"/>
              </a:rPr>
              <a:t>在预算支出栏目部分</a:t>
            </a:r>
            <a:r>
              <a:rPr lang="en-US" altLang="zh-CN" sz="1800">
                <a:effectLst/>
                <a:latin typeface="E"/>
              </a:rPr>
              <a:t>,</a:t>
            </a:r>
            <a:r>
              <a:rPr lang="zh-CN" altLang="en-US" sz="1800">
                <a:effectLst/>
                <a:latin typeface="FZSSK--GBK1-0"/>
              </a:rPr>
              <a:t>按照 </a:t>
            </a:r>
            <a:r>
              <a:rPr lang="en-US" altLang="zh-CN" sz="1800">
                <a:effectLst/>
                <a:latin typeface="E"/>
              </a:rPr>
              <a:t>《</a:t>
            </a:r>
            <a:r>
              <a:rPr lang="zh-CN" altLang="en-US" sz="1800">
                <a:effectLst/>
                <a:latin typeface="FZSSK--GBK1-0"/>
              </a:rPr>
              <a:t>政府收支分类科目</a:t>
            </a:r>
            <a:r>
              <a:rPr lang="en-US" altLang="zh-CN" sz="1800">
                <a:effectLst/>
                <a:latin typeface="E"/>
              </a:rPr>
              <a:t>》</a:t>
            </a:r>
            <a:r>
              <a:rPr lang="zh-CN" altLang="en-US" sz="1800">
                <a:effectLst/>
                <a:latin typeface="FZSSK--GBK1-0"/>
              </a:rPr>
              <a:t>中支出功能分类科目的类</a:t>
            </a:r>
            <a:r>
              <a:rPr lang="zh-CN" altLang="en-US" sz="1800">
                <a:effectLst/>
                <a:latin typeface="E"/>
              </a:rPr>
              <a:t>、</a:t>
            </a:r>
            <a:r>
              <a:rPr lang="zh-CN" altLang="en-US" sz="1800">
                <a:effectLst/>
                <a:latin typeface="FZSSK--GBK1-0"/>
              </a:rPr>
              <a:t>款</a:t>
            </a:r>
            <a:r>
              <a:rPr lang="zh-CN" altLang="en-US" sz="1800">
                <a:effectLst/>
                <a:latin typeface="E"/>
              </a:rPr>
              <a:t>、</a:t>
            </a:r>
            <a:r>
              <a:rPr lang="zh-CN" altLang="en-US" sz="1800">
                <a:effectLst/>
                <a:latin typeface="FZSSK--GBK1-0"/>
              </a:rPr>
              <a:t>项自上而下依次排列</a:t>
            </a:r>
            <a:r>
              <a:rPr lang="zh-CN" altLang="en-US" sz="1800">
                <a:effectLst/>
                <a:latin typeface="E"/>
              </a:rPr>
              <a:t>。 </a:t>
            </a:r>
            <a:endParaRPr lang="zh-CN" altLang="en-US" sz="1400"/>
          </a:p>
          <a:p>
            <a:endParaRPr lang="zh-CN" altLang="en-US"/>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19</a:t>
            </a:fld>
            <a:endParaRPr lang="zh-CN" altLang="en-US"/>
          </a:p>
        </p:txBody>
      </p:sp>
      <p:sp>
        <p:nvSpPr>
          <p:cNvPr id="4" name="标题 3"/>
          <p:cNvSpPr>
            <a:spLocks noGrp="1"/>
          </p:cNvSpPr>
          <p:nvPr>
            <p:ph type="title"/>
          </p:nvPr>
        </p:nvSpPr>
        <p:spPr>
          <a:xfrm>
            <a:off x="291662" y="207007"/>
            <a:ext cx="9248338" cy="405001"/>
          </a:xfrm>
        </p:spPr>
        <p:txBody>
          <a:bodyPr/>
          <a:lstStyle/>
          <a:p>
            <a:r>
              <a:rPr kumimoji="1" lang="en-US" altLang="zh-CN"/>
              <a:t>13.3</a:t>
            </a:r>
            <a:r>
              <a:rPr kumimoji="1" lang="zh-CN" altLang="en-US"/>
              <a:t> 财政会计报表的格式</a:t>
            </a:r>
            <a:endParaRPr kumimoji="1" lang="zh-CN" altLang="en-US"/>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441434" y="1032641"/>
            <a:ext cx="9458566" cy="4002910"/>
          </a:xfrm>
        </p:spPr>
        <p:txBody>
          <a:bodyPr/>
          <a:lstStyle/>
          <a:p>
            <a:r>
              <a:rPr kumimoji="1" lang="en-US" altLang="zh-CN" b="1">
                <a:latin typeface="黑体" panose="02010609060101010101" pitchFamily="49" charset="-122"/>
                <a:ea typeface="黑体" panose="02010609060101010101" pitchFamily="49" charset="-122"/>
              </a:rPr>
              <a:t>4. </a:t>
            </a:r>
            <a:r>
              <a:rPr kumimoji="1" lang="zh-CN" altLang="en-US" b="1">
                <a:latin typeface="黑体" panose="02010609060101010101" pitchFamily="49" charset="-122"/>
                <a:ea typeface="黑体" panose="02010609060101010101" pitchFamily="49" charset="-122"/>
              </a:rPr>
              <a:t>一般公共预算执行情况表</a:t>
            </a:r>
            <a:endParaRPr kumimoji="1" lang="en-US" altLang="zh-CN" b="1">
              <a:latin typeface="黑体" panose="02010609060101010101" pitchFamily="49" charset="-122"/>
              <a:ea typeface="黑体" panose="02010609060101010101" pitchFamily="49" charset="-122"/>
            </a:endParaRPr>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20</a:t>
            </a:fld>
            <a:endParaRPr lang="zh-CN" altLang="en-US"/>
          </a:p>
        </p:txBody>
      </p:sp>
      <p:sp>
        <p:nvSpPr>
          <p:cNvPr id="4" name="标题 3"/>
          <p:cNvSpPr>
            <a:spLocks noGrp="1"/>
          </p:cNvSpPr>
          <p:nvPr>
            <p:ph type="title"/>
          </p:nvPr>
        </p:nvSpPr>
        <p:spPr>
          <a:xfrm>
            <a:off x="378372" y="207007"/>
            <a:ext cx="9161628" cy="405001"/>
          </a:xfrm>
        </p:spPr>
        <p:txBody>
          <a:bodyPr/>
          <a:lstStyle/>
          <a:p>
            <a:r>
              <a:rPr kumimoji="1" lang="en-US" altLang="zh-CN"/>
              <a:t>13.3</a:t>
            </a:r>
            <a:r>
              <a:rPr kumimoji="1" lang="zh-CN" altLang="en-US"/>
              <a:t> 财政会计报表的格式</a:t>
            </a:r>
            <a:endParaRPr kumimoji="1" lang="zh-CN" altLang="en-US"/>
          </a:p>
        </p:txBody>
      </p:sp>
      <p:pic>
        <p:nvPicPr>
          <p:cNvPr id="5" name="图片 4"/>
          <p:cNvPicPr>
            <a:picLocks noChangeAspect="1"/>
          </p:cNvPicPr>
          <p:nvPr/>
        </p:nvPicPr>
        <p:blipFill>
          <a:blip r:embed="rId2"/>
          <a:stretch>
            <a:fillRect/>
          </a:stretch>
        </p:blipFill>
        <p:spPr>
          <a:xfrm>
            <a:off x="1649412" y="1279525"/>
            <a:ext cx="6807200" cy="2298700"/>
          </a:xfrm>
          <a:prstGeom prst="rect">
            <a:avLst/>
          </a:prstGeom>
        </p:spPr>
      </p:pic>
      <p:pic>
        <p:nvPicPr>
          <p:cNvPr id="6" name="图片 5"/>
          <p:cNvPicPr>
            <a:picLocks noChangeAspect="1"/>
          </p:cNvPicPr>
          <p:nvPr/>
        </p:nvPicPr>
        <p:blipFill>
          <a:blip r:embed="rId3"/>
          <a:stretch>
            <a:fillRect/>
          </a:stretch>
        </p:blipFill>
        <p:spPr>
          <a:xfrm>
            <a:off x="1808162" y="3444875"/>
            <a:ext cx="6565900" cy="1447800"/>
          </a:xfrm>
          <a:prstGeom prst="rect">
            <a:avLst/>
          </a:prstGeom>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21</a:t>
            </a:fld>
            <a:endParaRPr lang="zh-CN" altLang="en-US"/>
          </a:p>
        </p:txBody>
      </p:sp>
      <p:sp>
        <p:nvSpPr>
          <p:cNvPr id="4" name="标题 3"/>
          <p:cNvSpPr>
            <a:spLocks noGrp="1"/>
          </p:cNvSpPr>
          <p:nvPr>
            <p:ph type="title"/>
          </p:nvPr>
        </p:nvSpPr>
        <p:spPr>
          <a:xfrm>
            <a:off x="293522" y="207007"/>
            <a:ext cx="9246478" cy="405001"/>
          </a:xfrm>
        </p:spPr>
        <p:txBody>
          <a:bodyPr/>
          <a:lstStyle/>
          <a:p>
            <a:r>
              <a:rPr kumimoji="1" lang="en-US" altLang="zh-CN"/>
              <a:t>13.4</a:t>
            </a:r>
            <a:r>
              <a:rPr kumimoji="1" lang="zh-CN" altLang="en-US"/>
              <a:t> 财政会计报表的审核</a:t>
            </a:r>
            <a:endParaRPr kumimoji="1" lang="zh-CN" altLang="en-US"/>
          </a:p>
        </p:txBody>
      </p:sp>
      <p:sp>
        <p:nvSpPr>
          <p:cNvPr id="5" name="文本占位符 1"/>
          <p:cNvSpPr>
            <a:spLocks noGrp="1"/>
          </p:cNvSpPr>
          <p:nvPr>
            <p:ph type="body" idx="1"/>
          </p:nvPr>
        </p:nvSpPr>
        <p:spPr>
          <a:xfrm>
            <a:off x="425668" y="977461"/>
            <a:ext cx="9246477" cy="4058089"/>
          </a:xfrm>
        </p:spPr>
        <p:txBody>
          <a:bodyPr/>
          <a:lstStyle/>
          <a:p>
            <a:r>
              <a:rPr lang="zh-CN" altLang="en-US" sz="1800">
                <a:effectLst/>
                <a:latin typeface="宋体" panose="02010600030101010101" pitchFamily="2" charset="-122"/>
                <a:ea typeface="宋体" panose="02010600030101010101" pitchFamily="2" charset="-122"/>
                <a:cs typeface="黑体" panose="02010609060101010101" pitchFamily="49" charset="-122"/>
              </a:rPr>
              <a:t>财政会计年终编制的各种会计报表需要先进行</a:t>
            </a:r>
            <a:r>
              <a:rPr lang="zh-CN" altLang="en-US" sz="1800" b="1">
                <a:solidFill>
                  <a:srgbClr val="C00000"/>
                </a:solidFill>
                <a:effectLst/>
                <a:latin typeface="宋体" panose="02010600030101010101" pitchFamily="2" charset="-122"/>
                <a:ea typeface="宋体" panose="02010600030101010101" pitchFamily="2" charset="-122"/>
                <a:cs typeface="黑体" panose="02010609060101010101" pitchFamily="49" charset="-122"/>
              </a:rPr>
              <a:t>审核</a:t>
            </a:r>
            <a:r>
              <a:rPr lang="zh-CN" altLang="en-US" sz="1800">
                <a:effectLst/>
                <a:latin typeface="宋体" panose="02010600030101010101" pitchFamily="2" charset="-122"/>
                <a:ea typeface="宋体" panose="02010600030101010101" pitchFamily="2" charset="-122"/>
                <a:cs typeface="黑体" panose="02010609060101010101" pitchFamily="49" charset="-122"/>
              </a:rPr>
              <a:t>,审核无误的会计报表才能对外报送。</a:t>
            </a:r>
            <a:endParaRPr lang="zh-CN" altLang="en-US" sz="1800">
              <a:effectLst/>
              <a:latin typeface="宋体" panose="02010600030101010101" pitchFamily="2" charset="-122"/>
              <a:ea typeface="宋体" panose="02010600030101010101" pitchFamily="2" charset="-122"/>
              <a:cs typeface="黑体" panose="02010609060101010101" pitchFamily="49" charset="-122"/>
            </a:endParaRPr>
          </a:p>
          <a:p>
            <a:pPr>
              <a:buFont typeface="Arial" pitchFamily="34" charset="0"/>
            </a:pPr>
            <a:endParaRPr lang="zh-CN" altLang="en-US" sz="1800" b="1">
              <a:effectLst/>
              <a:latin typeface="宋体" panose="02010600030101010101" pitchFamily="2" charset="-122"/>
              <a:ea typeface="宋体" panose="02010600030101010101" pitchFamily="2" charset="-122"/>
              <a:cs typeface="黑体" panose="02010609060101010101" pitchFamily="49" charset="-122"/>
            </a:endParaRPr>
          </a:p>
          <a:p>
            <a:pPr>
              <a:buFont typeface="Arial" pitchFamily="34" charset="0"/>
            </a:pPr>
            <a:r>
              <a:rPr lang="zh-CN" altLang="en-US" sz="1800" b="1">
                <a:effectLst/>
                <a:latin typeface="宋体" panose="02010600030101010101" pitchFamily="2" charset="-122"/>
                <a:ea typeface="宋体" panose="02010600030101010101" pitchFamily="2" charset="-122"/>
                <a:cs typeface="黑体" panose="02010609060101010101" pitchFamily="49" charset="-122"/>
              </a:rPr>
              <a:t>1. 政策性审核</a:t>
            </a:r>
            <a:endParaRPr lang="zh-CN" altLang="en-US" sz="1800" b="1">
              <a:effectLst/>
              <a:latin typeface="宋体" panose="02010600030101010101" pitchFamily="2" charset="-122"/>
              <a:ea typeface="宋体" panose="02010600030101010101" pitchFamily="2" charset="-122"/>
              <a:cs typeface="黑体" panose="02010609060101010101" pitchFamily="49" charset="-122"/>
            </a:endParaRPr>
          </a:p>
          <a:p>
            <a:pPr marL="742950" lvl="1" indent="-285750">
              <a:buFont typeface="Arial" pitchFamily="34" charset="0"/>
              <a:buChar char="•"/>
            </a:pPr>
            <a:r>
              <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rPr>
              <a:t>政策性审核主要是审核会计报表反映的预算收支执行情况及其结果是否符合有关法律法规的规定。</a:t>
            </a:r>
            <a:endParaRPr lang="en-US" altLang="zh-CN"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endParaRPr>
          </a:p>
          <a:p>
            <a:pPr marL="742950" lvl="1" indent="-285750">
              <a:buFont typeface="Arial" pitchFamily="34" charset="0"/>
              <a:buChar char="•"/>
            </a:pPr>
            <a:endPar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endParaRPr>
          </a:p>
          <a:p>
            <a:pPr marL="742950" lvl="1" indent="-285750">
              <a:buFont typeface="Arial" pitchFamily="34" charset="0"/>
              <a:buChar char="•"/>
            </a:pPr>
            <a:endPar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endParaRPr>
          </a:p>
          <a:p>
            <a:pPr>
              <a:buFont typeface="Arial" pitchFamily="34" charset="0"/>
            </a:pPr>
            <a:r>
              <a:rPr lang="zh-CN" altLang="en-US" sz="1800" b="1">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a:t>
            </a:r>
            <a:r>
              <a:rPr sz="1800" b="1">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1</a:t>
            </a:r>
            <a:r>
              <a:rPr lang="zh-CN" altLang="en-US" sz="1800" b="1">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）预算收入的审核</a:t>
            </a:r>
            <a:endParaRPr lang="zh-CN" altLang="en-US" sz="1800" b="1">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endParaRPr>
          </a:p>
          <a:p>
            <a:pPr marL="742950" lvl="1" indent="-285750">
              <a:buFont typeface="Arial" pitchFamily="34" charset="0"/>
              <a:buChar char="•"/>
            </a:pPr>
            <a:r>
              <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本年度的预算收入是否按照国家法律、政策的规定组织征收</a:t>
            </a:r>
            <a:endPar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endParaRPr>
          </a:p>
          <a:p>
            <a:pPr marL="742950" lvl="1" indent="-285750">
              <a:buFont typeface="Arial" pitchFamily="34" charset="0"/>
              <a:buChar char="•"/>
            </a:pPr>
            <a:r>
              <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是否按照规定及时将预算收入足额缴入国库</a:t>
            </a:r>
            <a:endPar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endParaRPr>
          </a:p>
          <a:p>
            <a:pPr marL="742950" lvl="1" indent="-285750">
              <a:buFont typeface="Arial" pitchFamily="34" charset="0"/>
              <a:buChar char="•"/>
            </a:pPr>
            <a:r>
              <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预算收入的划分、报解是否符合财政管理体制的规定</a:t>
            </a:r>
            <a:endPar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endParaRPr>
          </a:p>
          <a:p>
            <a:pPr marL="742950" lvl="1" indent="-285750">
              <a:buFont typeface="Arial" pitchFamily="34" charset="0"/>
              <a:buChar char="•"/>
            </a:pPr>
            <a:r>
              <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收入退库是否符合国家规定</a:t>
            </a:r>
            <a:endPar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22</a:t>
            </a:fld>
            <a:endParaRPr lang="zh-CN" altLang="en-US"/>
          </a:p>
        </p:txBody>
      </p:sp>
      <p:sp>
        <p:nvSpPr>
          <p:cNvPr id="4" name="标题 3"/>
          <p:cNvSpPr>
            <a:spLocks noGrp="1"/>
          </p:cNvSpPr>
          <p:nvPr>
            <p:ph type="title"/>
          </p:nvPr>
        </p:nvSpPr>
        <p:spPr>
          <a:xfrm>
            <a:off x="417786" y="207007"/>
            <a:ext cx="9122214" cy="405001"/>
          </a:xfrm>
        </p:spPr>
        <p:txBody>
          <a:bodyPr/>
          <a:lstStyle/>
          <a:p>
            <a:r>
              <a:rPr kumimoji="1" lang="en-US" altLang="zh-CN"/>
              <a:t>13.4</a:t>
            </a:r>
            <a:r>
              <a:rPr kumimoji="1" lang="zh-CN" altLang="en-US"/>
              <a:t> 财政会计报表的审核</a:t>
            </a:r>
            <a:endParaRPr kumimoji="1" lang="zh-CN" altLang="en-US"/>
          </a:p>
        </p:txBody>
      </p:sp>
      <p:sp>
        <p:nvSpPr>
          <p:cNvPr id="5" name="文本占位符 1"/>
          <p:cNvSpPr>
            <a:spLocks noGrp="1"/>
          </p:cNvSpPr>
          <p:nvPr>
            <p:ph type="body" idx="1"/>
          </p:nvPr>
        </p:nvSpPr>
        <p:spPr>
          <a:xfrm>
            <a:off x="198200" y="1172601"/>
            <a:ext cx="9727200" cy="4193150"/>
          </a:xfrm>
        </p:spPr>
        <p:txBody>
          <a:bodyPr>
            <a:normAutofit/>
          </a:bodyPr>
          <a:lstStyle/>
          <a:p>
            <a:r>
              <a:rPr lang="zh-CN" altLang="en-US" sz="2000">
                <a:effectLst/>
                <a:latin typeface="宋体" panose="02010600030101010101" pitchFamily="2" charset="-122"/>
                <a:ea typeface="宋体" panose="02010600030101010101" pitchFamily="2" charset="-122"/>
                <a:cs typeface="黑体" panose="02010609060101010101" pitchFamily="49" charset="-122"/>
              </a:rPr>
              <a:t>(2)预算支出的审核:</a:t>
            </a:r>
            <a:endParaRPr lang="zh-CN" altLang="en-US" sz="2000">
              <a:effectLst/>
              <a:latin typeface="宋体" panose="02010600030101010101" pitchFamily="2" charset="-122"/>
              <a:ea typeface="宋体" panose="02010600030101010101" pitchFamily="2" charset="-122"/>
              <a:cs typeface="黑体" panose="02010609060101010101" pitchFamily="49" charset="-122"/>
            </a:endParaRPr>
          </a:p>
          <a:p>
            <a:pPr marL="742950" lvl="1" indent="-285750">
              <a:buFont typeface="Arial" pitchFamily="34" charset="0"/>
              <a:buChar char="•"/>
            </a:pPr>
            <a:r>
              <a:rPr lang="zh-CN" altLang="en-US" sz="1800">
                <a:solidFill>
                  <a:schemeClr val="tx1"/>
                </a:solidFill>
                <a:effectLst/>
                <a:latin typeface="宋体" panose="02010600030101010101" pitchFamily="2" charset="-122"/>
                <a:ea typeface="宋体" panose="02010600030101010101" pitchFamily="2" charset="-122"/>
                <a:cs typeface="黑体" panose="02010609060101010101" pitchFamily="49" charset="-122"/>
              </a:rPr>
              <a:t>列入本年预算的支出是否符合规定,是否有错列预算支出的情况</a:t>
            </a:r>
            <a:endParaRPr lang="zh-CN" altLang="en-US" sz="1800">
              <a:solidFill>
                <a:schemeClr val="tx1"/>
              </a:solidFill>
              <a:effectLst/>
              <a:latin typeface="宋体" panose="02010600030101010101" pitchFamily="2" charset="-122"/>
              <a:ea typeface="宋体" panose="02010600030101010101" pitchFamily="2" charset="-122"/>
              <a:cs typeface="黑体" panose="02010609060101010101" pitchFamily="49" charset="-122"/>
            </a:endParaRPr>
          </a:p>
          <a:p>
            <a:pPr marL="742950" lvl="1" indent="-285750">
              <a:buFont typeface="Arial" pitchFamily="34" charset="0"/>
              <a:buChar char="•"/>
            </a:pPr>
            <a:r>
              <a:rPr lang="zh-CN" altLang="en-US" sz="1800">
                <a:solidFill>
                  <a:schemeClr val="tx1"/>
                </a:solidFill>
                <a:effectLst/>
                <a:latin typeface="宋体" panose="02010600030101010101" pitchFamily="2" charset="-122"/>
                <a:ea typeface="宋体" panose="02010600030101010101" pitchFamily="2" charset="-122"/>
                <a:cs typeface="黑体" panose="02010609060101010101" pitchFamily="49" charset="-122"/>
              </a:rPr>
              <a:t>预算支出是否按照规定的列报口径列支</a:t>
            </a:r>
            <a:endParaRPr lang="zh-CN" altLang="en-US" sz="1800">
              <a:solidFill>
                <a:schemeClr val="tx1"/>
              </a:solidFill>
              <a:effectLst/>
              <a:latin typeface="宋体" panose="02010600030101010101" pitchFamily="2" charset="-122"/>
              <a:ea typeface="宋体" panose="02010600030101010101" pitchFamily="2" charset="-122"/>
              <a:cs typeface="黑体" panose="02010609060101010101" pitchFamily="49" charset="-122"/>
            </a:endParaRPr>
          </a:p>
          <a:p>
            <a:pPr marL="742950" lvl="1" indent="-285750">
              <a:buFont typeface="Arial" pitchFamily="34" charset="0"/>
              <a:buChar char="•"/>
            </a:pPr>
            <a:r>
              <a:rPr lang="zh-CN" altLang="en-US" sz="1800">
                <a:solidFill>
                  <a:schemeClr val="tx1"/>
                </a:solidFill>
                <a:effectLst/>
                <a:latin typeface="宋体" panose="02010600030101010101" pitchFamily="2" charset="-122"/>
                <a:ea typeface="宋体" panose="02010600030101010101" pitchFamily="2" charset="-122"/>
                <a:cs typeface="黑体" panose="02010609060101010101" pitchFamily="49" charset="-122"/>
              </a:rPr>
              <a:t>各种预算支出是否划分清楚,是否有将各种预算支出相混淆的情况</a:t>
            </a:r>
            <a:endParaRPr lang="zh-CN" altLang="en-US" sz="1800">
              <a:solidFill>
                <a:schemeClr val="tx1"/>
              </a:solidFill>
              <a:effectLst/>
              <a:latin typeface="宋体" panose="02010600030101010101" pitchFamily="2" charset="-122"/>
              <a:ea typeface="宋体" panose="02010600030101010101" pitchFamily="2" charset="-122"/>
              <a:cs typeface="黑体" panose="02010609060101010101" pitchFamily="49" charset="-122"/>
            </a:endParaRPr>
          </a:p>
          <a:p>
            <a:pPr marL="742950" lvl="1" indent="-285750">
              <a:buFont typeface="Arial" pitchFamily="34" charset="0"/>
              <a:buChar char="•"/>
            </a:pPr>
            <a:r>
              <a:rPr lang="zh-CN" altLang="en-US" sz="1800">
                <a:solidFill>
                  <a:schemeClr val="tx1"/>
                </a:solidFill>
                <a:effectLst/>
                <a:latin typeface="宋体" panose="02010600030101010101" pitchFamily="2" charset="-122"/>
                <a:ea typeface="宋体" panose="02010600030101010101" pitchFamily="2" charset="-122"/>
                <a:cs typeface="黑体" panose="02010609060101010101" pitchFamily="49" charset="-122"/>
              </a:rPr>
              <a:t>预算支出是否编列齐全,是否有漏报的情况</a:t>
            </a:r>
            <a:endParaRPr lang="zh-CN" altLang="en-US" sz="1800">
              <a:solidFill>
                <a:schemeClr val="tx1"/>
              </a:solidFill>
              <a:effectLst/>
              <a:latin typeface="宋体" panose="02010600030101010101" pitchFamily="2" charset="-122"/>
              <a:ea typeface="宋体" panose="02010600030101010101" pitchFamily="2" charset="-122"/>
              <a:cs typeface="黑体" panose="02010609060101010101" pitchFamily="49" charset="-122"/>
            </a:endParaRPr>
          </a:p>
          <a:p>
            <a:pPr marL="742950" lvl="1" indent="-285750">
              <a:buFont typeface="Arial" pitchFamily="34" charset="0"/>
              <a:buChar char="•"/>
            </a:pPr>
            <a:r>
              <a:rPr lang="zh-CN" altLang="en-US" sz="1800">
                <a:solidFill>
                  <a:schemeClr val="tx1"/>
                </a:solidFill>
                <a:effectLst/>
                <a:latin typeface="宋体" panose="02010600030101010101" pitchFamily="2" charset="-122"/>
                <a:ea typeface="宋体" panose="02010600030101010101" pitchFamily="2" charset="-122"/>
                <a:cs typeface="黑体" panose="02010609060101010101" pitchFamily="49" charset="-122"/>
              </a:rPr>
              <a:t>是否严格按照预算进行拨款,是否有违反预算超拨的情况</a:t>
            </a:r>
            <a:endParaRPr lang="zh-CN" altLang="en-US" sz="1800">
              <a:solidFill>
                <a:schemeClr val="tx1"/>
              </a:solidFill>
              <a:effectLst/>
              <a:latin typeface="宋体" panose="02010600030101010101" pitchFamily="2" charset="-122"/>
              <a:ea typeface="宋体" panose="02010600030101010101" pitchFamily="2" charset="-122"/>
              <a:cs typeface="黑体" panose="02010609060101010101" pitchFamily="49" charset="-122"/>
            </a:endParaRPr>
          </a:p>
          <a:p>
            <a:pPr marL="742950" lvl="1" indent="-285750">
              <a:buFont typeface="Arial" pitchFamily="34" charset="0"/>
              <a:buChar char="•"/>
            </a:pPr>
            <a:r>
              <a:rPr lang="zh-CN" altLang="en-US" sz="1800">
                <a:solidFill>
                  <a:schemeClr val="tx1"/>
                </a:solidFill>
                <a:effectLst/>
                <a:latin typeface="宋体" panose="02010600030101010101" pitchFamily="2" charset="-122"/>
                <a:ea typeface="宋体" panose="02010600030101010101" pitchFamily="2" charset="-122"/>
                <a:cs typeface="黑体" panose="02010609060101010101" pitchFamily="49" charset="-122"/>
              </a:rPr>
              <a:t>调增、调减预算的预算支出中有无违反规定审批程序的情况</a:t>
            </a:r>
            <a:endParaRPr lang="zh-CN" altLang="en-US" sz="1800">
              <a:solidFill>
                <a:schemeClr val="tx1"/>
              </a:solidFill>
              <a:effectLst/>
              <a:latin typeface="宋体" panose="02010600030101010101" pitchFamily="2" charset="-122"/>
              <a:ea typeface="宋体" panose="02010600030101010101" pitchFamily="2" charset="-122"/>
              <a:cs typeface="黑体" panose="02010609060101010101" pitchFamily="49" charset="-122"/>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23</a:t>
            </a:fld>
            <a:endParaRPr lang="zh-CN" altLang="en-US"/>
          </a:p>
        </p:txBody>
      </p:sp>
      <p:sp>
        <p:nvSpPr>
          <p:cNvPr id="4" name="标题 3"/>
          <p:cNvSpPr>
            <a:spLocks noGrp="1"/>
          </p:cNvSpPr>
          <p:nvPr>
            <p:ph type="title"/>
          </p:nvPr>
        </p:nvSpPr>
        <p:spPr>
          <a:xfrm>
            <a:off x="307428" y="207007"/>
            <a:ext cx="9232572" cy="405001"/>
          </a:xfrm>
        </p:spPr>
        <p:txBody>
          <a:bodyPr/>
          <a:lstStyle/>
          <a:p>
            <a:r>
              <a:rPr kumimoji="1" lang="en-US" altLang="zh-CN"/>
              <a:t>13.4</a:t>
            </a:r>
            <a:r>
              <a:rPr kumimoji="1" lang="zh-CN" altLang="en-US"/>
              <a:t> 财政会计报表的审核</a:t>
            </a:r>
            <a:endParaRPr kumimoji="1" lang="zh-CN" altLang="en-US"/>
          </a:p>
        </p:txBody>
      </p:sp>
      <p:sp>
        <p:nvSpPr>
          <p:cNvPr id="5" name="文本占位符 1"/>
          <p:cNvSpPr>
            <a:spLocks noGrp="1"/>
          </p:cNvSpPr>
          <p:nvPr>
            <p:ph type="body" idx="1"/>
          </p:nvPr>
        </p:nvSpPr>
        <p:spPr>
          <a:xfrm>
            <a:off x="591207" y="938047"/>
            <a:ext cx="8948794" cy="4097503"/>
          </a:xfrm>
        </p:spPr>
        <p:txBody>
          <a:bodyPr/>
          <a:lstStyle/>
          <a:p>
            <a:r>
              <a:rPr lang="zh-CN" altLang="en-US" sz="1800" b="1">
                <a:effectLst/>
                <a:latin typeface="宋体" panose="02010600030101010101" pitchFamily="2" charset="-122"/>
                <a:ea typeface="宋体" panose="02010600030101010101" pitchFamily="2" charset="-122"/>
                <a:cs typeface="黑体" panose="02010609060101010101" pitchFamily="49" charset="-122"/>
              </a:rPr>
              <a:t>2. 技术性审核</a:t>
            </a:r>
            <a:endParaRPr lang="zh-CN" altLang="en-US" sz="1800" b="1">
              <a:effectLst/>
              <a:latin typeface="宋体" panose="02010600030101010101" pitchFamily="2" charset="-122"/>
              <a:ea typeface="宋体" panose="02010600030101010101" pitchFamily="2" charset="-122"/>
              <a:cs typeface="黑体" panose="02010609060101010101" pitchFamily="49" charset="-122"/>
            </a:endParaRPr>
          </a:p>
          <a:p>
            <a:pPr>
              <a:buFont typeface="Arial" pitchFamily="34" charset="0"/>
            </a:pPr>
            <a:r>
              <a:rPr lang="zh-CN" altLang="en-US" sz="1800" b="1">
                <a:solidFill>
                  <a:srgbClr val="C00000"/>
                </a:solidFill>
                <a:effectLst/>
                <a:latin typeface="宋体" panose="02010600030101010101" pitchFamily="2" charset="-122"/>
                <a:ea typeface="宋体" panose="02010600030101010101" pitchFamily="2" charset="-122"/>
                <a:cs typeface="黑体" panose="02010609060101010101" pitchFamily="49" charset="-122"/>
              </a:rPr>
              <a:t>技术性审核</a:t>
            </a:r>
            <a:r>
              <a:rPr lang="zh-CN" altLang="en-US" sz="1800">
                <a:effectLst/>
                <a:latin typeface="宋体" panose="02010600030101010101" pitchFamily="2" charset="-122"/>
                <a:ea typeface="宋体" panose="02010600030101010101" pitchFamily="2" charset="-122"/>
                <a:cs typeface="黑体" panose="02010609060101010101" pitchFamily="49" charset="-122"/>
              </a:rPr>
              <a:t>是从会计报表的数字关系、数字计算的准确程度等方面对会计报表进行审核。对政府财政会计报表的技术性审核主要包括:</a:t>
            </a:r>
            <a:endParaRPr lang="zh-CN" altLang="en-US" sz="1800">
              <a:effectLst/>
              <a:latin typeface="宋体" panose="02010600030101010101" pitchFamily="2" charset="-122"/>
              <a:ea typeface="宋体" panose="02010600030101010101" pitchFamily="2" charset="-122"/>
              <a:cs typeface="黑体" panose="02010609060101010101" pitchFamily="49" charset="-122"/>
            </a:endParaRPr>
          </a:p>
          <a:p>
            <a:pPr marL="742950" lvl="1" indent="-285750">
              <a:buFont typeface="Arial" pitchFamily="34" charset="0"/>
              <a:buChar char="•"/>
            </a:pPr>
            <a:r>
              <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会计报表的项目及填列是否完整,是否有漏项</a:t>
            </a:r>
            <a:endPar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endParaRPr>
          </a:p>
          <a:p>
            <a:pPr marL="742950" lvl="1" indent="-285750">
              <a:buFont typeface="Arial" pitchFamily="34" charset="0"/>
              <a:buChar char="•"/>
            </a:pPr>
            <a:r>
              <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会计报表内有关项目之间是否符合表内勾稽关系</a:t>
            </a:r>
            <a:endPar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endParaRPr>
          </a:p>
          <a:p>
            <a:pPr marL="742950" lvl="1" indent="-285750">
              <a:buFont typeface="Arial" pitchFamily="34" charset="0"/>
              <a:buChar char="•"/>
            </a:pPr>
            <a:r>
              <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会计报表之间的有关数字是否一致,是否符合报表间勾稽关系</a:t>
            </a:r>
            <a:endPar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endParaRPr>
          </a:p>
          <a:p>
            <a:pPr marL="742950" lvl="1" indent="-285750">
              <a:buFont typeface="Arial" pitchFamily="34" charset="0"/>
              <a:buChar char="•"/>
            </a:pPr>
            <a:r>
              <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会计报表的年初数是否与上年报表年末数一致</a:t>
            </a:r>
            <a:endPar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endParaRPr>
          </a:p>
          <a:p>
            <a:pPr marL="742950" lvl="1" indent="-285750">
              <a:buFont typeface="Arial" pitchFamily="34" charset="0"/>
              <a:buChar char="•"/>
            </a:pPr>
            <a:r>
              <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财政会计报表的有关数字是否与其他有关部门年报的有关数字一致</a:t>
            </a:r>
            <a:endPar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endParaRPr>
          </a:p>
          <a:p>
            <a:pPr marL="742950" lvl="1" indent="-285750">
              <a:buFont typeface="Arial" pitchFamily="34" charset="0"/>
              <a:buChar char="•"/>
            </a:pPr>
            <a:r>
              <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rPr>
              <a:t>上下级财政会计报表之间,报表中有关上解和补助的对应数字,与上级往来和与下级往来的对应数字,应收、应付地方政府债券转贷款和主权外债转贷款的对应数字等是否一致</a:t>
            </a:r>
            <a:endParaRPr lang="zh-CN" altLang="en-US" sz="16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sym typeface="+mn-ea"/>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24</a:t>
            </a:fld>
            <a:endParaRPr lang="zh-CN" altLang="en-US"/>
          </a:p>
        </p:txBody>
      </p:sp>
      <p:sp>
        <p:nvSpPr>
          <p:cNvPr id="4" name="标题 3"/>
          <p:cNvSpPr>
            <a:spLocks noGrp="1"/>
          </p:cNvSpPr>
          <p:nvPr>
            <p:ph type="title"/>
          </p:nvPr>
        </p:nvSpPr>
        <p:spPr>
          <a:xfrm>
            <a:off x="370490" y="207007"/>
            <a:ext cx="9169510" cy="405001"/>
          </a:xfrm>
        </p:spPr>
        <p:txBody>
          <a:bodyPr/>
          <a:lstStyle/>
          <a:p>
            <a:r>
              <a:rPr kumimoji="1" lang="en-US" altLang="zh-CN"/>
              <a:t>13.5</a:t>
            </a:r>
            <a:r>
              <a:rPr kumimoji="1" lang="zh-CN" altLang="en-US"/>
              <a:t> 财政会计报表的汇总</a:t>
            </a:r>
            <a:endParaRPr kumimoji="1" lang="zh-CN" altLang="en-US"/>
          </a:p>
        </p:txBody>
      </p:sp>
      <p:sp>
        <p:nvSpPr>
          <p:cNvPr id="5" name="文本占位符 1"/>
          <p:cNvSpPr>
            <a:spLocks noGrp="1"/>
          </p:cNvSpPr>
          <p:nvPr>
            <p:ph type="body" idx="1"/>
          </p:nvPr>
        </p:nvSpPr>
        <p:spPr>
          <a:xfrm>
            <a:off x="441434" y="985345"/>
            <a:ext cx="9230711" cy="4092842"/>
          </a:xfrm>
        </p:spPr>
        <p:txBody>
          <a:bodyPr>
            <a:normAutofit lnSpcReduction="10000"/>
          </a:bodyPr>
          <a:lstStyle/>
          <a:p>
            <a:pPr>
              <a:buFont typeface="Arial" pitchFamily="34" charset="0"/>
            </a:pPr>
            <a:r>
              <a:rPr lang="en-US" altLang="zh-CN" sz="1800" b="1">
                <a:effectLst/>
                <a:latin typeface="宋体" panose="02010600030101010101" pitchFamily="2" charset="-122"/>
                <a:ea typeface="宋体" panose="02010600030101010101" pitchFamily="2" charset="-122"/>
                <a:cs typeface="黑体" panose="02010609060101010101" pitchFamily="49" charset="-122"/>
                <a:sym typeface="+mn-ea"/>
              </a:rPr>
              <a:t>1.</a:t>
            </a:r>
            <a:r>
              <a:rPr lang="zh-CN" altLang="en-US" sz="1800" b="1">
                <a:effectLst/>
                <a:latin typeface="宋体" panose="02010600030101010101" pitchFamily="2" charset="-122"/>
                <a:ea typeface="宋体" panose="02010600030101010101" pitchFamily="2" charset="-122"/>
                <a:cs typeface="黑体" panose="02010609060101010101" pitchFamily="49" charset="-122"/>
                <a:sym typeface="+mn-ea"/>
              </a:rPr>
              <a:t>财政汇总报表：</a:t>
            </a:r>
            <a:endParaRPr lang="en-US" altLang="zh-CN" sz="1800" b="1">
              <a:effectLst/>
              <a:latin typeface="宋体" panose="02010600030101010101" pitchFamily="2" charset="-122"/>
              <a:ea typeface="宋体" panose="02010600030101010101" pitchFamily="2" charset="-122"/>
              <a:cs typeface="黑体" panose="02010609060101010101" pitchFamily="49" charset="-122"/>
              <a:sym typeface="+mn-ea"/>
            </a:endParaRPr>
          </a:p>
          <a:p>
            <a:pPr>
              <a:buFont typeface="Arial" pitchFamily="34" charset="0"/>
            </a:pPr>
            <a:r>
              <a:rPr lang="zh-CN" altLang="en-US" sz="1800">
                <a:effectLst/>
                <a:latin typeface="宋体" panose="02010600030101010101" pitchFamily="2" charset="-122"/>
                <a:ea typeface="宋体" panose="02010600030101010101" pitchFamily="2" charset="-122"/>
                <a:cs typeface="黑体" panose="02010609060101010101" pitchFamily="49" charset="-122"/>
              </a:rPr>
              <a:t>除了编制、报告反映本级政府财政部门资金情况的会计报表,财政会计还要编制包含本级政府财政资金情况和所属下级政府财政资金情况的报表。</a:t>
            </a:r>
            <a:endParaRPr lang="zh-CN" altLang="en-US" sz="1800">
              <a:effectLst/>
              <a:latin typeface="宋体" panose="02010600030101010101" pitchFamily="2" charset="-122"/>
              <a:ea typeface="宋体" panose="02010600030101010101" pitchFamily="2" charset="-122"/>
              <a:cs typeface="黑体" panose="02010609060101010101" pitchFamily="49" charset="-122"/>
            </a:endParaRPr>
          </a:p>
          <a:p>
            <a:pPr marL="742950" lvl="1" indent="-285750">
              <a:buFont typeface="Arial" pitchFamily="34" charset="0"/>
              <a:buChar char="•"/>
            </a:pPr>
            <a:r>
              <a:rPr lang="zh-CN" altLang="en-US" sz="18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rPr>
              <a:t>报告给本级政府人民代表大会,作为人大代表审议本级政府预算和决算的参考文件</a:t>
            </a:r>
            <a:endParaRPr lang="zh-CN" altLang="en-US" sz="18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endParaRPr>
          </a:p>
          <a:p>
            <a:pPr marL="742950" lvl="1" indent="-285750">
              <a:buFont typeface="Arial" pitchFamily="34" charset="0"/>
              <a:buChar char="•"/>
            </a:pPr>
            <a:r>
              <a:rPr lang="zh-CN" altLang="en-US" sz="18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rPr>
              <a:t>报告给上级政府财政部门,以满足上级财政部门编制汇总报表及管理的需要 </a:t>
            </a:r>
            <a:endParaRPr lang="en-US" altLang="zh-CN" sz="18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endParaRPr>
          </a:p>
          <a:p>
            <a:pPr marL="742950" lvl="1" indent="-285750">
              <a:buFont typeface="Arial" pitchFamily="34" charset="0"/>
              <a:buChar char="•"/>
            </a:pPr>
            <a:endParaRPr lang="en-US" altLang="zh-CN" sz="1600">
              <a:ln>
                <a:noFill/>
              </a:ln>
              <a:solidFill>
                <a:schemeClr val="tx1"/>
              </a:solidFill>
              <a:latin typeface="宋体" panose="02010600030101010101" pitchFamily="2" charset="-122"/>
              <a:ea typeface="宋体" panose="02010600030101010101" pitchFamily="2" charset="-122"/>
              <a:cs typeface="黑体" panose="02010609060101010101" pitchFamily="49" charset="-122"/>
            </a:endParaRPr>
          </a:p>
          <a:p>
            <a:r>
              <a:rPr lang="en-US" altLang="zh-CN" sz="1800" b="1">
                <a:effectLst/>
                <a:latin typeface="宋体" panose="02010600030101010101" pitchFamily="2" charset="-122"/>
                <a:ea typeface="宋体" panose="02010600030101010101" pitchFamily="2" charset="-122"/>
                <a:cs typeface="黑体" panose="02010609060101010101" pitchFamily="49" charset="-122"/>
              </a:rPr>
              <a:t>2.</a:t>
            </a:r>
            <a:r>
              <a:rPr lang="zh-CN" altLang="en-US" sz="1800" b="1">
                <a:effectLst/>
                <a:latin typeface="宋体" panose="02010600030101010101" pitchFamily="2" charset="-122"/>
                <a:ea typeface="宋体" panose="02010600030101010101" pitchFamily="2" charset="-122"/>
                <a:cs typeface="黑体" panose="02010609060101010101" pitchFamily="49" charset="-122"/>
              </a:rPr>
              <a:t>汇总报表的编制</a:t>
            </a:r>
            <a:endParaRPr lang="zh-CN" altLang="en-US" sz="1800" b="1">
              <a:effectLst/>
              <a:latin typeface="宋体" panose="02010600030101010101" pitchFamily="2" charset="-122"/>
              <a:ea typeface="宋体" panose="02010600030101010101" pitchFamily="2" charset="-122"/>
              <a:cs typeface="黑体" panose="02010609060101010101" pitchFamily="49" charset="-122"/>
            </a:endParaRPr>
          </a:p>
          <a:p>
            <a:pPr marL="342900" indent="-342900">
              <a:buFont typeface="Arial" pitchFamily="34" charset="0"/>
              <a:buChar char="•"/>
            </a:pPr>
            <a:r>
              <a:rPr lang="zh-CN" altLang="en-US" sz="1800">
                <a:effectLst/>
                <a:latin typeface="宋体" panose="02010600030101010101" pitchFamily="2" charset="-122"/>
                <a:ea typeface="宋体" panose="02010600030101010101" pitchFamily="2" charset="-122"/>
                <a:cs typeface="黑体" panose="02010609060101010101" pitchFamily="49" charset="-122"/>
              </a:rPr>
              <a:t>财政会计报表汇总采用各级</a:t>
            </a:r>
            <a:r>
              <a:rPr lang="zh-CN" altLang="en-US" sz="1800" b="1">
                <a:solidFill>
                  <a:srgbClr val="C00000"/>
                </a:solidFill>
                <a:effectLst/>
                <a:latin typeface="宋体" panose="02010600030101010101" pitchFamily="2" charset="-122"/>
                <a:ea typeface="宋体" panose="02010600030101010101" pitchFamily="2" charset="-122"/>
                <a:cs typeface="黑体" panose="02010609060101010101" pitchFamily="49" charset="-122"/>
              </a:rPr>
              <a:t>财政层层汇总</a:t>
            </a:r>
            <a:r>
              <a:rPr lang="zh-CN" altLang="en-US" sz="1800">
                <a:effectLst/>
                <a:latin typeface="宋体" panose="02010600030101010101" pitchFamily="2" charset="-122"/>
                <a:ea typeface="宋体" panose="02010600030101010101" pitchFamily="2" charset="-122"/>
                <a:cs typeface="黑体" panose="02010609060101010101" pitchFamily="49" charset="-122"/>
              </a:rPr>
              <a:t>的方式。 </a:t>
            </a:r>
            <a:endParaRPr lang="zh-CN" altLang="en-US" sz="1800">
              <a:effectLst/>
              <a:latin typeface="宋体" panose="02010600030101010101" pitchFamily="2" charset="-122"/>
              <a:ea typeface="宋体" panose="02010600030101010101" pitchFamily="2" charset="-122"/>
              <a:cs typeface="黑体" panose="02010609060101010101" pitchFamily="49" charset="-122"/>
            </a:endParaRPr>
          </a:p>
          <a:p>
            <a:pPr marL="342900" indent="-342900">
              <a:buFont typeface="Arial" pitchFamily="34" charset="0"/>
              <a:buChar char="•"/>
            </a:pPr>
            <a:r>
              <a:rPr lang="zh-CN" altLang="en-US" sz="1800">
                <a:effectLst/>
                <a:latin typeface="宋体" panose="02010600030101010101" pitchFamily="2" charset="-122"/>
                <a:ea typeface="宋体" panose="02010600030101010101" pitchFamily="2" charset="-122"/>
                <a:cs typeface="黑体" panose="02010609060101010101" pitchFamily="49" charset="-122"/>
              </a:rPr>
              <a:t>各级财政部门都是按照统一的格式编制财政会计报表；</a:t>
            </a:r>
            <a:endParaRPr lang="zh-CN" altLang="en-US" sz="1800">
              <a:effectLst/>
              <a:latin typeface="宋体" panose="02010600030101010101" pitchFamily="2" charset="-122"/>
              <a:ea typeface="宋体" panose="02010600030101010101" pitchFamily="2" charset="-122"/>
              <a:cs typeface="黑体" panose="02010609060101010101" pitchFamily="49" charset="-122"/>
            </a:endParaRPr>
          </a:p>
          <a:p>
            <a:pPr marL="342900" indent="-342900">
              <a:buFont typeface="Arial" pitchFamily="34" charset="0"/>
              <a:buChar char="•"/>
            </a:pPr>
            <a:r>
              <a:rPr lang="zh-CN" altLang="en-US" sz="1800">
                <a:effectLst/>
                <a:latin typeface="宋体" panose="02010600030101010101" pitchFamily="2" charset="-122"/>
                <a:ea typeface="宋体" panose="02010600030101010101" pitchFamily="2" charset="-122"/>
                <a:cs typeface="黑体" panose="02010609060101010101" pitchFamily="49" charset="-122"/>
              </a:rPr>
              <a:t>在汇总编制时可将上下级需要汇总的同一报表相同项目数字相加,填列在汇总报表的相同项目中。</a:t>
            </a:r>
            <a:endParaRPr lang="zh-CN" altLang="en-US" sz="1800">
              <a:effectLst/>
              <a:latin typeface="宋体" panose="02010600030101010101" pitchFamily="2" charset="-122"/>
              <a:ea typeface="宋体" panose="02010600030101010101" pitchFamily="2" charset="-122"/>
              <a:cs typeface="黑体" panose="02010609060101010101" pitchFamily="49" charset="-122"/>
            </a:endParaRPr>
          </a:p>
          <a:p>
            <a:pPr marL="342900" indent="-342900">
              <a:buFont typeface="Arial" pitchFamily="34" charset="0"/>
              <a:buChar char="•"/>
            </a:pPr>
            <a:r>
              <a:rPr lang="zh-CN" altLang="en-US" sz="1800">
                <a:effectLst/>
                <a:latin typeface="宋体" panose="02010600030101010101" pitchFamily="2" charset="-122"/>
                <a:ea typeface="宋体" panose="02010600030101010101" pitchFamily="2" charset="-122"/>
                <a:cs typeface="黑体" panose="02010609060101010101" pitchFamily="49" charset="-122"/>
              </a:rPr>
              <a:t>当上级财政部门将所属下级财政会计报表汇总时</a:t>
            </a:r>
            <a:r>
              <a:rPr lang="en-US" altLang="zh-CN" sz="1800">
                <a:effectLst/>
                <a:latin typeface="宋体" panose="02010600030101010101" pitchFamily="2" charset="-122"/>
                <a:ea typeface="宋体" panose="02010600030101010101" pitchFamily="2" charset="-122"/>
                <a:cs typeface="黑体" panose="02010609060101010101" pitchFamily="49" charset="-122"/>
              </a:rPr>
              <a:t>,</a:t>
            </a:r>
            <a:r>
              <a:rPr lang="zh-CN" altLang="en-US" sz="1800">
                <a:effectLst/>
                <a:latin typeface="宋体" panose="02010600030101010101" pitchFamily="2" charset="-122"/>
                <a:ea typeface="宋体" panose="02010600030101010101" pitchFamily="2" charset="-122"/>
                <a:cs typeface="黑体" panose="02010609060101010101" pitchFamily="49" charset="-122"/>
              </a:rPr>
              <a:t>所属不同地区之间存在援助的</a:t>
            </a:r>
            <a:r>
              <a:rPr lang="en-US" altLang="zh-CN" sz="1800">
                <a:effectLst/>
                <a:latin typeface="宋体" panose="02010600030101010101" pitchFamily="2" charset="-122"/>
                <a:ea typeface="宋体" panose="02010600030101010101" pitchFamily="2" charset="-122"/>
                <a:cs typeface="黑体" panose="02010609060101010101" pitchFamily="49" charset="-122"/>
              </a:rPr>
              <a:t>,</a:t>
            </a:r>
            <a:r>
              <a:rPr lang="zh-CN" altLang="en-US" sz="1800">
                <a:effectLst/>
                <a:latin typeface="宋体" panose="02010600030101010101" pitchFamily="2" charset="-122"/>
                <a:ea typeface="宋体" panose="02010600030101010101" pitchFamily="2" charset="-122"/>
                <a:cs typeface="黑体" panose="02010609060101010101" pitchFamily="49" charset="-122"/>
              </a:rPr>
              <a:t>还应当将涉及地区间援助的各地区财政部门报表中引起重复计算的项目数字抵销。</a:t>
            </a:r>
            <a:endParaRPr lang="zh-CN" altLang="en-US" sz="1800">
              <a:ln>
                <a:noFill/>
              </a:ln>
              <a:solidFill>
                <a:schemeClr val="tx1"/>
              </a:solidFill>
              <a:effectLst/>
              <a:latin typeface="宋体" panose="02010600030101010101" pitchFamily="2" charset="-122"/>
              <a:ea typeface="宋体" panose="02010600030101010101" pitchFamily="2" charset="-122"/>
              <a:cs typeface="黑体" panose="02010609060101010101" pitchFamily="49" charset="-122"/>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第</a:t>
            </a:r>
            <a:r>
              <a:rPr lang="en-US" altLang="zh-CN"/>
              <a:t>14</a:t>
            </a:r>
            <a:r>
              <a:rPr lang="zh-CN" altLang="en-US"/>
              <a:t>章 政府单位会计概述</a:t>
            </a:r>
            <a:endParaRPr lang="zh-CN" altLang="en-US"/>
          </a:p>
        </p:txBody>
      </p:sp>
      <p:sp>
        <p:nvSpPr>
          <p:cNvPr id="3" name="内容占位符 2"/>
          <p:cNvSpPr>
            <a:spLocks noGrp="1"/>
          </p:cNvSpPr>
          <p:nvPr>
            <p:ph idx="1"/>
          </p:nvPr>
        </p:nvSpPr>
        <p:spPr>
          <a:xfrm>
            <a:off x="821500" y="1664855"/>
            <a:ext cx="7968488" cy="3069388"/>
          </a:xfrm>
        </p:spPr>
        <p:txBody>
          <a:bodyPr/>
          <a:lstStyle/>
          <a:p>
            <a:pPr marL="0" indent="0">
              <a:buNone/>
            </a:pPr>
            <a:r>
              <a:rPr lang="en-US" altLang="zh-CN">
                <a:latin typeface="黑体" panose="02010609060101010101" pitchFamily="49" charset="-122"/>
                <a:ea typeface="黑体" panose="02010609060101010101" pitchFamily="49" charset="-122"/>
                <a:cs typeface="黑体" panose="02010609060101010101" pitchFamily="49" charset="-122"/>
              </a:rPr>
              <a:t>1.</a:t>
            </a:r>
            <a:r>
              <a:rPr lang="zh-CN" altLang="en-US">
                <a:latin typeface="黑体" panose="02010609060101010101" pitchFamily="49" charset="-122"/>
                <a:ea typeface="黑体" panose="02010609060101010101" pitchFamily="49" charset="-122"/>
                <a:cs typeface="黑体" panose="02010609060101010101" pitchFamily="49" charset="-122"/>
              </a:rPr>
              <a:t>掌握政府单位的概念</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0" indent="0">
              <a:buNone/>
            </a:pPr>
            <a:r>
              <a:rPr lang="en-US" altLang="zh-CN">
                <a:latin typeface="黑体" panose="02010609060101010101" pitchFamily="49" charset="-122"/>
                <a:ea typeface="黑体" panose="02010609060101010101" pitchFamily="49" charset="-122"/>
                <a:cs typeface="黑体" panose="02010609060101010101" pitchFamily="49" charset="-122"/>
              </a:rPr>
              <a:t>2.</a:t>
            </a:r>
            <a:r>
              <a:rPr lang="zh-CN" altLang="en-US">
                <a:latin typeface="黑体" panose="02010609060101010101" pitchFamily="49" charset="-122"/>
                <a:ea typeface="黑体" panose="02010609060101010101" pitchFamily="49" charset="-122"/>
                <a:cs typeface="黑体" panose="02010609060101010101" pitchFamily="49" charset="-122"/>
              </a:rPr>
              <a:t>了解政府单位会计的适用范围</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0" indent="0">
              <a:buNone/>
            </a:pPr>
            <a:r>
              <a:rPr lang="en-US" altLang="zh-CN">
                <a:latin typeface="黑体" panose="02010609060101010101" pitchFamily="49" charset="-122"/>
                <a:ea typeface="黑体" panose="02010609060101010101" pitchFamily="49" charset="-122"/>
                <a:cs typeface="黑体" panose="02010609060101010101" pitchFamily="49" charset="-122"/>
              </a:rPr>
              <a:t>3.</a:t>
            </a:r>
            <a:r>
              <a:rPr lang="zh-CN" altLang="en-US">
                <a:latin typeface="黑体" panose="02010609060101010101" pitchFamily="49" charset="-122"/>
                <a:ea typeface="黑体" panose="02010609060101010101" pitchFamily="49" charset="-122"/>
                <a:cs typeface="黑体" panose="02010609060101010101" pitchFamily="49" charset="-122"/>
              </a:rPr>
              <a:t>了解政府单位的会计规范</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0" indent="0">
              <a:buNone/>
            </a:pPr>
            <a:r>
              <a:rPr lang="en-US" altLang="zh-CN">
                <a:latin typeface="黑体" panose="02010609060101010101" pitchFamily="49" charset="-122"/>
                <a:ea typeface="黑体" panose="02010609060101010101" pitchFamily="49" charset="-122"/>
                <a:cs typeface="黑体" panose="02010609060101010101" pitchFamily="49" charset="-122"/>
              </a:rPr>
              <a:t>4.</a:t>
            </a:r>
            <a:r>
              <a:rPr lang="zh-CN" altLang="en-US">
                <a:latin typeface="黑体" panose="02010609060101010101" pitchFamily="49" charset="-122"/>
                <a:ea typeface="黑体" panose="02010609060101010101" pitchFamily="49" charset="-122"/>
                <a:cs typeface="黑体" panose="02010609060101010101" pitchFamily="49" charset="-122"/>
              </a:rPr>
              <a:t>了解政府单位会计科目的分类和内容</a:t>
            </a:r>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p:cNvSpPr>
            <a:spLocks noGrp="1"/>
          </p:cNvSpPr>
          <p:nvPr>
            <p:ph idx="1"/>
          </p:nvPr>
        </p:nvSpPr>
        <p:spPr>
          <a:xfrm>
            <a:off x="482400" y="1125076"/>
            <a:ext cx="8904488" cy="4048588"/>
          </a:xfrm>
        </p:spPr>
        <p:txBody>
          <a:bodyPr/>
          <a:lstStyle/>
          <a:p>
            <a:r>
              <a:rPr lang="zh-CN" altLang="en-US"/>
              <a:t>政府单位的概念及政府单位会计的适用范围</a:t>
            </a:r>
            <a:endParaRPr lang="en-US" altLang="zh-CN"/>
          </a:p>
          <a:p>
            <a:pPr marL="0" indent="0">
              <a:buNone/>
            </a:pPr>
            <a:endParaRPr lang="en-US" altLang="zh-CN"/>
          </a:p>
          <a:p>
            <a:r>
              <a:rPr lang="zh-CN" altLang="en-US"/>
              <a:t>政府单位的会计规范</a:t>
            </a:r>
            <a:endParaRPr lang="en-US" altLang="zh-CN"/>
          </a:p>
          <a:p>
            <a:pPr marL="0" indent="0">
              <a:buNone/>
            </a:pPr>
            <a:endParaRPr lang="en-US" altLang="zh-CN"/>
          </a:p>
          <a:p>
            <a:r>
              <a:rPr lang="zh-CN" altLang="en-US"/>
              <a:t>政府单位的会计科目</a:t>
            </a:r>
            <a:endParaRPr lang="en-US" altLang="zh-CN"/>
          </a:p>
          <a:p>
            <a:endParaRPr lang="zh-CN" altLang="en-US"/>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884902" y="936000"/>
            <a:ext cx="8655097" cy="4194000"/>
          </a:xfrm>
        </p:spPr>
        <p:txBody>
          <a:bodyPr/>
          <a:lstStyle/>
          <a:p>
            <a:endParaRPr lang="en-US" altLang="zh-CN"/>
          </a:p>
          <a:p>
            <a:endParaRPr lang="en-US" altLang="zh-CN"/>
          </a:p>
          <a:p>
            <a:r>
              <a:rPr lang="en-US" altLang="zh-CN"/>
              <a:t>14.1.1 </a:t>
            </a:r>
            <a:r>
              <a:rPr lang="zh-CN" altLang="en-US"/>
              <a:t>政府单位的概念</a:t>
            </a:r>
            <a:endParaRPr lang="en-US" altLang="zh-CN"/>
          </a:p>
          <a:p>
            <a:endParaRPr lang="en-US" altLang="zh-CN"/>
          </a:p>
          <a:p>
            <a:endParaRPr lang="en-US" altLang="zh-CN"/>
          </a:p>
          <a:p>
            <a:r>
              <a:rPr lang="en-US" altLang="zh-CN"/>
              <a:t>14.1.2 </a:t>
            </a:r>
            <a:r>
              <a:rPr lang="zh-CN" altLang="en-US"/>
              <a:t>政府单位会计的适用范围</a:t>
            </a:r>
            <a:endParaRPr lang="en-US" altLang="zh-CN"/>
          </a:p>
        </p:txBody>
      </p:sp>
      <p:sp>
        <p:nvSpPr>
          <p:cNvPr id="4" name="灯片编号占位符 1"/>
          <p:cNvSpPr>
            <a:spLocks noGrp="1"/>
          </p:cNvSpPr>
          <p:nvPr>
            <p:ph type="sldNum" sz="quarter" idx="10"/>
          </p:nvPr>
        </p:nvSpPr>
        <p:spPr/>
        <p:txBody>
          <a:bodyPr/>
          <a:lstStyle/>
          <a:p>
            <a:pPr lvl="0"/>
            <a:fld id="{DC085890-958E-4A21-9724-0AC17DA32204}" type="slidenum">
              <a:rPr/>
              <a:t>28</a:t>
            </a:fld>
            <a:endParaRPr lang="en-US"/>
          </a:p>
        </p:txBody>
      </p:sp>
      <p:sp>
        <p:nvSpPr>
          <p:cNvPr id="2" name="标题 1"/>
          <p:cNvSpPr>
            <a:spLocks noGrp="1"/>
          </p:cNvSpPr>
          <p:nvPr>
            <p:ph type="title"/>
          </p:nvPr>
        </p:nvSpPr>
        <p:spPr>
          <a:xfrm>
            <a:off x="671052" y="207007"/>
            <a:ext cx="8868948" cy="405001"/>
          </a:xfrm>
        </p:spPr>
        <p:txBody>
          <a:bodyPr/>
          <a:lstStyle/>
          <a:p>
            <a:r>
              <a:rPr lang="en-US" altLang="zh-CN"/>
              <a:t>14.1 </a:t>
            </a:r>
            <a:r>
              <a:rPr lang="zh-CN" altLang="en-US"/>
              <a:t>政府单位的概念及政府单位会计的适用范围</a:t>
            </a:r>
            <a:endParaRPr lang="zh-CN" altLang="en-US"/>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848032" y="1150373"/>
            <a:ext cx="9051968" cy="3885177"/>
          </a:xfrm>
        </p:spPr>
        <p:txBody>
          <a:bodyPr>
            <a:normAutofit/>
          </a:bodyPr>
          <a:lstStyle/>
          <a:p>
            <a:pPr algn="l"/>
            <a:r>
              <a:rPr lang="zh-CN" altLang="en-US" sz="2000" b="1">
                <a:solidFill>
                  <a:srgbClr val="FF0000"/>
                </a:solidFill>
                <a:latin typeface="+mn-ea"/>
                <a:ea typeface="+mn-ea"/>
                <a:cs typeface="黑体" panose="02010609060101010101" pitchFamily="49" charset="-122"/>
              </a:rPr>
              <a:t>政府单位</a:t>
            </a:r>
            <a:r>
              <a:rPr lang="zh-CN" altLang="en-US" sz="2000">
                <a:latin typeface="+mn-ea"/>
                <a:ea typeface="+mn-ea"/>
                <a:cs typeface="黑体" panose="02010609060101010101" pitchFamily="49" charset="-122"/>
              </a:rPr>
              <a:t>：将履行政府功能作为主要职责的机构</a:t>
            </a:r>
            <a:endParaRPr lang="zh-CN" altLang="en-US" sz="2000">
              <a:latin typeface="+mn-ea"/>
              <a:ea typeface="+mn-ea"/>
              <a:cs typeface="黑体" panose="02010609060101010101" pitchFamily="49" charset="-122"/>
            </a:endParaRPr>
          </a:p>
          <a:p>
            <a:pPr algn="l"/>
            <a:endParaRPr lang="en-US" altLang="zh-CN" sz="2000" b="0" i="0" u="none" strike="noStrike" baseline="0">
              <a:latin typeface="+mn-ea"/>
              <a:ea typeface="+mn-ea"/>
            </a:endParaRPr>
          </a:p>
          <a:p>
            <a:pPr algn="l"/>
            <a:r>
              <a:rPr lang="en-US" altLang="zh-CN" sz="2000" b="0" i="0" u="none" strike="noStrike" baseline="0">
                <a:latin typeface="+mn-ea"/>
                <a:ea typeface="+mn-ea"/>
              </a:rPr>
              <a:t>	</a:t>
            </a:r>
            <a:r>
              <a:rPr lang="zh-CN" altLang="en-US" sz="2000" b="0" i="0" u="none" strike="noStrike" baseline="0">
                <a:solidFill>
                  <a:srgbClr val="FF0000"/>
                </a:solidFill>
                <a:latin typeface="+mn-ea"/>
                <a:ea typeface="+mn-ea"/>
              </a:rPr>
              <a:t>行政单位</a:t>
            </a:r>
            <a:r>
              <a:rPr lang="zh-CN" altLang="en-US" sz="2000" b="0" i="0" u="none" strike="noStrike" baseline="0">
                <a:latin typeface="+mn-ea"/>
                <a:ea typeface="+mn-ea"/>
              </a:rPr>
              <a:t>：指进行国家行政管理、组织经济建设和文化建设、维护社会公共秩序的单位</a:t>
            </a:r>
            <a:endParaRPr lang="en-US" altLang="zh-CN" sz="2000" b="0" i="0" u="none" strike="noStrike" baseline="0">
              <a:latin typeface="+mn-ea"/>
              <a:ea typeface="+mn-ea"/>
            </a:endParaRPr>
          </a:p>
          <a:p>
            <a:pPr algn="l"/>
            <a:r>
              <a:rPr lang="en-US" altLang="zh-CN" sz="2000" b="1">
                <a:solidFill>
                  <a:srgbClr val="FF0000"/>
                </a:solidFill>
                <a:latin typeface="+mn-ea"/>
                <a:ea typeface="+mn-ea"/>
                <a:cs typeface="黑体" panose="02010609060101010101" pitchFamily="49" charset="-122"/>
              </a:rPr>
              <a:t>	</a:t>
            </a:r>
            <a:r>
              <a:rPr lang="zh-CN" altLang="en-US" sz="2000">
                <a:solidFill>
                  <a:srgbClr val="FF0000"/>
                </a:solidFill>
                <a:latin typeface="+mn-ea"/>
                <a:ea typeface="+mn-ea"/>
                <a:cs typeface="黑体" panose="02010609060101010101" pitchFamily="49" charset="-122"/>
              </a:rPr>
              <a:t>事业单位</a:t>
            </a:r>
            <a:r>
              <a:rPr lang="zh-CN" altLang="en-US" sz="2000">
                <a:latin typeface="+mn-ea"/>
                <a:ea typeface="+mn-ea"/>
                <a:cs typeface="黑体" panose="02010609060101010101" pitchFamily="49" charset="-122"/>
              </a:rPr>
              <a:t>：指国家或者国有单位出资成立的、以增进社会公共利益为目的的组织</a:t>
            </a:r>
            <a:endParaRPr lang="zh-CN" altLang="en-US" sz="2000">
              <a:latin typeface="+mn-ea"/>
              <a:ea typeface="+mn-ea"/>
              <a:cs typeface="黑体" panose="02010609060101010101" pitchFamily="49" charset="-122"/>
            </a:endParaRPr>
          </a:p>
          <a:p>
            <a:pPr algn="l"/>
            <a:endParaRPr lang="zh-CN" altLang="en-US" sz="2000">
              <a:latin typeface="+mn-ea"/>
              <a:ea typeface="+mn-ea"/>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29</a:t>
            </a:fld>
            <a:endParaRPr lang="zh-CN" altLang="en-US"/>
          </a:p>
        </p:txBody>
      </p:sp>
      <p:sp>
        <p:nvSpPr>
          <p:cNvPr id="5" name="标题 3"/>
          <p:cNvSpPr>
            <a:spLocks noGrp="1"/>
          </p:cNvSpPr>
          <p:nvPr>
            <p:ph type="title"/>
          </p:nvPr>
        </p:nvSpPr>
        <p:spPr>
          <a:xfrm>
            <a:off x="663676" y="206375"/>
            <a:ext cx="8875611" cy="406400"/>
          </a:xfrm>
        </p:spPr>
        <p:txBody>
          <a:bodyPr/>
          <a:lstStyle/>
          <a:p>
            <a:r>
              <a:rPr lang="en-US" altLang="zh-CN"/>
              <a:t>14.1.1 </a:t>
            </a:r>
            <a:r>
              <a:rPr lang="zh-CN" altLang="en-US"/>
              <a:t>政府单位的概念            </a:t>
            </a:r>
            <a:endParaRPr lang="zh-CN" altLang="en-US"/>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30</a:t>
            </a:fld>
            <a:endParaRPr lang="zh-CN" altLang="en-US"/>
          </a:p>
        </p:txBody>
      </p:sp>
      <p:sp>
        <p:nvSpPr>
          <p:cNvPr id="4" name="标题 3"/>
          <p:cNvSpPr>
            <a:spLocks noGrp="1"/>
          </p:cNvSpPr>
          <p:nvPr>
            <p:ph type="title"/>
          </p:nvPr>
        </p:nvSpPr>
        <p:spPr>
          <a:xfrm>
            <a:off x="752168" y="272691"/>
            <a:ext cx="9540000" cy="405001"/>
          </a:xfrm>
        </p:spPr>
        <p:txBody>
          <a:bodyPr/>
          <a:lstStyle/>
          <a:p>
            <a:r>
              <a:rPr lang="en-US" altLang="zh-CN"/>
              <a:t>14.1.1 </a:t>
            </a:r>
            <a:r>
              <a:rPr lang="zh-CN" altLang="en-US"/>
              <a:t>政府单位的概念            </a:t>
            </a:r>
            <a:endParaRPr lang="zh-CN" altLang="en-US"/>
          </a:p>
        </p:txBody>
      </p:sp>
      <p:graphicFrame>
        <p:nvGraphicFramePr>
          <p:cNvPr id="5" name="图示 4"/>
          <p:cNvGraphicFramePr/>
          <p:nvPr/>
        </p:nvGraphicFramePr>
        <p:xfrm>
          <a:off x="1152361" y="932426"/>
          <a:ext cx="6720205" cy="4070985"/>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995516" y="1042670"/>
            <a:ext cx="7945284" cy="3731895"/>
          </a:xfrm>
        </p:spPr>
        <p:txBody>
          <a:bodyPr>
            <a:normAutofit fontScale="92500"/>
          </a:bodyPr>
          <a:lstStyle/>
          <a:p>
            <a:pPr>
              <a:buFont typeface="Arial" pitchFamily="34" charset="0"/>
            </a:pPr>
            <a:r>
              <a:rPr lang="zh-CN" altLang="en-US" sz="1600" b="0" i="0" u="none" strike="noStrike" baseline="0">
                <a:latin typeface="黑体" panose="02010609060101010101" pitchFamily="49" charset="-122"/>
                <a:ea typeface="黑体" panose="02010609060101010101" pitchFamily="49" charset="-122"/>
              </a:rPr>
              <a:t>行政单位和事业单位是政府单位会计最主要的适用对象。</a:t>
            </a:r>
            <a:endParaRPr lang="en-US" altLang="zh-CN" sz="1600" b="0" i="0" u="none" strike="noStrike" baseline="0">
              <a:latin typeface="黑体" panose="02010609060101010101" pitchFamily="49" charset="-122"/>
              <a:ea typeface="黑体" panose="02010609060101010101" pitchFamily="49" charset="-122"/>
            </a:endParaRPr>
          </a:p>
          <a:p>
            <a:pPr algn="just">
              <a:lnSpc>
                <a:spcPct val="150000"/>
              </a:lnSpc>
              <a:buFont typeface="Arial" pitchFamily="34" charset="0"/>
            </a:pPr>
            <a:r>
              <a:rPr lang="zh-CN" altLang="en-US" sz="1600" b="0" i="0" u="none" strike="noStrike" baseline="0">
                <a:latin typeface="黑体" panose="02010609060101010101" pitchFamily="49" charset="-122"/>
                <a:ea typeface="黑体" panose="02010609060101010101" pitchFamily="49" charset="-122"/>
              </a:rPr>
              <a:t>除此之外，几类非典型行政事业单位的组织，需要</a:t>
            </a:r>
            <a:r>
              <a:rPr lang="zh-CN" altLang="en-US" sz="1600" b="1" i="0" u="none" strike="noStrike" baseline="0">
                <a:solidFill>
                  <a:srgbClr val="FF0000"/>
                </a:solidFill>
                <a:latin typeface="黑体" panose="02010609060101010101" pitchFamily="49" charset="-122"/>
                <a:ea typeface="黑体" panose="02010609060101010101" pitchFamily="49" charset="-122"/>
              </a:rPr>
              <a:t>辨别</a:t>
            </a:r>
            <a:r>
              <a:rPr lang="zh-CN" altLang="en-US" sz="1600" b="0" i="0" u="none" strike="noStrike" baseline="0">
                <a:latin typeface="黑体" panose="02010609060101010101" pitchFamily="49" charset="-122"/>
                <a:ea typeface="黑体" panose="02010609060101010101" pitchFamily="49" charset="-122"/>
              </a:rPr>
              <a:t>其是否适用政府单位会计。</a:t>
            </a:r>
            <a:endParaRPr lang="zh-CN" altLang="en-US" sz="1600" b="0" i="0" u="none" strike="noStrike" baseline="0">
              <a:latin typeface="黑体" panose="02010609060101010101" pitchFamily="49" charset="-122"/>
              <a:ea typeface="黑体" panose="02010609060101010101" pitchFamily="49" charset="-122"/>
            </a:endParaRPr>
          </a:p>
          <a:p>
            <a:pPr marL="342900" indent="-342900" algn="just">
              <a:lnSpc>
                <a:spcPct val="150000"/>
              </a:lnSpc>
              <a:buFont typeface="Arial" pitchFamily="34" charset="0"/>
              <a:buChar char="•"/>
            </a:pPr>
            <a:r>
              <a:rPr lang="zh-CN" altLang="en-US" sz="1600">
                <a:latin typeface="黑体" panose="02010609060101010101" pitchFamily="49" charset="-122"/>
                <a:ea typeface="黑体" panose="02010609060101010101" pitchFamily="49" charset="-122"/>
                <a:cs typeface="+mn-ea"/>
              </a:rPr>
              <a:t>一些既不属于行政单位也不属于事业单位的组织</a:t>
            </a:r>
            <a:endParaRPr lang="zh-CN" altLang="en-US" sz="1600">
              <a:latin typeface="黑体" panose="02010609060101010101" pitchFamily="49" charset="-122"/>
              <a:ea typeface="黑体" panose="02010609060101010101" pitchFamily="49" charset="-122"/>
              <a:cs typeface="+mn-ea"/>
            </a:endParaRPr>
          </a:p>
          <a:p>
            <a:pPr marL="342900" indent="-342900" algn="just">
              <a:lnSpc>
                <a:spcPct val="150000"/>
              </a:lnSpc>
              <a:buFont typeface="Arial" pitchFamily="34" charset="0"/>
              <a:buChar char="•"/>
            </a:pPr>
            <a:r>
              <a:rPr lang="en-US" altLang="zh-CN" sz="1600">
                <a:latin typeface="黑体" panose="02010609060101010101" pitchFamily="49" charset="-122"/>
                <a:ea typeface="黑体" panose="02010609060101010101" pitchFamily="49" charset="-122"/>
              </a:rPr>
              <a:t>一些由政府单位管理,但是具有与管理单位资产、负债相分离的独立资产、负债,并且资金来源和资金使用独立于管理单位其他资金的资金,具有基金会计主体的性质</a:t>
            </a:r>
            <a:endParaRPr lang="en-US" altLang="zh-CN" sz="1600">
              <a:latin typeface="黑体" panose="02010609060101010101" pitchFamily="49" charset="-122"/>
              <a:ea typeface="黑体" panose="02010609060101010101" pitchFamily="49" charset="-122"/>
            </a:endParaRPr>
          </a:p>
          <a:p>
            <a:pPr marL="342900" indent="-342900" algn="just">
              <a:lnSpc>
                <a:spcPct val="150000"/>
              </a:lnSpc>
              <a:buFont typeface="Arial" pitchFamily="34" charset="0"/>
              <a:buChar char="•"/>
            </a:pPr>
            <a:r>
              <a:rPr lang="en-US" altLang="zh-CN" sz="1600">
                <a:latin typeface="黑体" panose="02010609060101010101" pitchFamily="49" charset="-122"/>
                <a:ea typeface="黑体" panose="02010609060101010101" pitchFamily="49" charset="-122"/>
              </a:rPr>
              <a:t>向企业转型,主要通过市场取得收入,基本不再以财政拨款作为自身运营的收入来源</a:t>
            </a:r>
            <a:r>
              <a:rPr lang="zh-CN" altLang="en-US" sz="1600">
                <a:latin typeface="黑体" panose="02010609060101010101" pitchFamily="49" charset="-122"/>
                <a:ea typeface="黑体" panose="02010609060101010101" pitchFamily="49" charset="-122"/>
              </a:rPr>
              <a:t>的企业</a:t>
            </a:r>
            <a:endParaRPr lang="zh-CN" altLang="en-US" sz="1600">
              <a:latin typeface="黑体" panose="02010609060101010101" pitchFamily="49" charset="-122"/>
              <a:ea typeface="黑体" panose="02010609060101010101" pitchFamily="49" charset="-122"/>
            </a:endParaRPr>
          </a:p>
          <a:p>
            <a:pPr marL="342900" indent="-342900" algn="just">
              <a:lnSpc>
                <a:spcPct val="150000"/>
              </a:lnSpc>
              <a:buFont typeface="Arial" pitchFamily="34" charset="0"/>
              <a:buChar char="•"/>
            </a:pPr>
            <a:r>
              <a:rPr lang="en-US" altLang="zh-CN" sz="1600">
                <a:latin typeface="黑体" panose="02010609060101010101" pitchFamily="49" charset="-122"/>
                <a:ea typeface="黑体" panose="02010609060101010101" pitchFamily="49" charset="-122"/>
              </a:rPr>
              <a:t>有的事业单位下设独立核算的营利性单位</a:t>
            </a:r>
            <a:endParaRPr lang="zh-CN" altLang="en-US" sz="1600">
              <a:latin typeface="黑体" panose="02010609060101010101" pitchFamily="49" charset="-122"/>
              <a:ea typeface="黑体" panose="02010609060101010101" pitchFamily="49" charset="-122"/>
            </a:endParaRPr>
          </a:p>
          <a:p>
            <a:pPr marL="342900" indent="-342900" algn="just">
              <a:lnSpc>
                <a:spcPct val="150000"/>
              </a:lnSpc>
              <a:buFont typeface="Arial" pitchFamily="34" charset="0"/>
              <a:buChar char="•"/>
            </a:pPr>
            <a:r>
              <a:rPr lang="en-US" altLang="zh-CN" sz="1600">
                <a:latin typeface="黑体" panose="02010609060101010101" pitchFamily="49" charset="-122"/>
                <a:ea typeface="黑体" panose="02010609060101010101" pitchFamily="49" charset="-122"/>
              </a:rPr>
              <a:t>国有企业出资举办的事业单位</a:t>
            </a:r>
            <a:endParaRPr lang="en-US" altLang="zh-CN" sz="1600">
              <a:latin typeface="黑体" panose="02010609060101010101" pitchFamily="49" charset="-122"/>
              <a:ea typeface="黑体" panose="02010609060101010101" pitchFamily="49" charset="-122"/>
            </a:endParaRPr>
          </a:p>
          <a:p>
            <a:pPr marL="342900" indent="-342900" algn="just">
              <a:lnSpc>
                <a:spcPct val="150000"/>
              </a:lnSpc>
              <a:buFont typeface="Arial" pitchFamily="34" charset="0"/>
              <a:buChar char="•"/>
            </a:pPr>
            <a:endParaRPr lang="en-US" altLang="zh-CN" sz="1600">
              <a:latin typeface="黑体" panose="02010609060101010101" pitchFamily="49" charset="-122"/>
              <a:ea typeface="黑体" panose="02010609060101010101" pitchFamily="49" charset="-122"/>
            </a:endParaRPr>
          </a:p>
          <a:p>
            <a:pPr>
              <a:lnSpc>
                <a:spcPct val="90000"/>
              </a:lnSpc>
            </a:pPr>
            <a:endParaRPr lang="en-US" altLang="zh-CN" sz="1600">
              <a:latin typeface="黑体" panose="02010609060101010101" pitchFamily="49" charset="-122"/>
              <a:ea typeface="黑体" panose="02010609060101010101" pitchFamily="49" charset="-122"/>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31</a:t>
            </a:fld>
            <a:endParaRPr lang="zh-CN" altLang="en-US"/>
          </a:p>
        </p:txBody>
      </p:sp>
      <p:sp>
        <p:nvSpPr>
          <p:cNvPr id="4" name="标题 3"/>
          <p:cNvSpPr>
            <a:spLocks noGrp="1"/>
          </p:cNvSpPr>
          <p:nvPr>
            <p:ph type="title"/>
          </p:nvPr>
        </p:nvSpPr>
        <p:spPr>
          <a:xfrm>
            <a:off x="766916" y="207007"/>
            <a:ext cx="8773084" cy="405001"/>
          </a:xfrm>
        </p:spPr>
        <p:txBody>
          <a:bodyPr/>
          <a:lstStyle/>
          <a:p>
            <a:r>
              <a:rPr lang="en-US" altLang="zh-CN"/>
              <a:t>14.1.2</a:t>
            </a:r>
            <a:r>
              <a:rPr lang="zh-CN" altLang="en-US"/>
              <a:t> 政府单位会计的适用范围</a:t>
            </a:r>
            <a:endParaRPr lang="zh-CN" altLang="en-US"/>
          </a:p>
        </p:txBody>
      </p:sp>
      <p:sp>
        <p:nvSpPr>
          <p:cNvPr id="6" name="乘号 5"/>
          <p:cNvSpPr/>
          <p:nvPr/>
        </p:nvSpPr>
        <p:spPr>
          <a:xfrm>
            <a:off x="9166860" y="3771265"/>
            <a:ext cx="260985" cy="283210"/>
          </a:xfrm>
          <a:prstGeom prst="mathMultiply">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7" name="乘号 6"/>
          <p:cNvSpPr/>
          <p:nvPr/>
        </p:nvSpPr>
        <p:spPr>
          <a:xfrm>
            <a:off x="9166860" y="3253105"/>
            <a:ext cx="260985" cy="283210"/>
          </a:xfrm>
          <a:prstGeom prst="mathMultiply">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文本占位符 5"/>
          <p:cNvSpPr>
            <a:spLocks noGrp="1"/>
          </p:cNvSpPr>
          <p:nvPr>
            <p:ph type="body" idx="1"/>
          </p:nvPr>
        </p:nvSpPr>
        <p:spPr>
          <a:xfrm>
            <a:off x="789038" y="842401"/>
            <a:ext cx="9110961" cy="4193150"/>
          </a:xfrm>
        </p:spPr>
        <p:txBody>
          <a:bodyPr/>
          <a:lstStyle/>
          <a:p>
            <a:pPr marL="342900" indent="-342900">
              <a:buFont typeface="Arial" pitchFamily="34" charset="0"/>
              <a:buChar char="•"/>
            </a:pPr>
            <a:r>
              <a:rPr lang="en-US" altLang="zh-CN">
                <a:latin typeface="黑体" panose="02010609060101010101" pitchFamily="49" charset="-122"/>
                <a:ea typeface="黑体" panose="02010609060101010101" pitchFamily="49" charset="-122"/>
                <a:cs typeface="黑体" panose="02010609060101010101" pitchFamily="49" charset="-122"/>
              </a:rPr>
              <a:t>《</a:t>
            </a:r>
            <a:r>
              <a:rPr lang="zh-CN" altLang="en-US">
                <a:latin typeface="黑体" panose="02010609060101010101" pitchFamily="49" charset="-122"/>
                <a:ea typeface="黑体" panose="02010609060101010101" pitchFamily="49" charset="-122"/>
                <a:cs typeface="黑体" panose="02010609060101010101" pitchFamily="49" charset="-122"/>
              </a:rPr>
              <a:t>政府会计准则</a:t>
            </a:r>
            <a:r>
              <a:rPr lang="en-US" altLang="zh-CN">
                <a:latin typeface="黑体" panose="02010609060101010101" pitchFamily="49" charset="-122"/>
                <a:ea typeface="黑体" panose="02010609060101010101" pitchFamily="49" charset="-122"/>
                <a:cs typeface="黑体" panose="02010609060101010101" pitchFamily="49" charset="-122"/>
              </a:rPr>
              <a:t>——</a:t>
            </a:r>
            <a:r>
              <a:rPr lang="zh-CN" altLang="en-US">
                <a:latin typeface="黑体" panose="02010609060101010101" pitchFamily="49" charset="-122"/>
                <a:ea typeface="黑体" panose="02010609060101010101" pitchFamily="49" charset="-122"/>
                <a:cs typeface="黑体" panose="02010609060101010101" pitchFamily="49" charset="-122"/>
              </a:rPr>
              <a:t>基本准则</a:t>
            </a:r>
            <a:r>
              <a:rPr lang="en-US" altLang="zh-CN">
                <a:latin typeface="黑体" panose="02010609060101010101" pitchFamily="49" charset="-122"/>
                <a:ea typeface="黑体" panose="02010609060101010101" pitchFamily="49" charset="-122"/>
                <a:cs typeface="黑体" panose="02010609060101010101" pitchFamily="49" charset="-122"/>
              </a:rPr>
              <a:t>》</a:t>
            </a:r>
            <a:endParaRPr lang="en-US" altLang="zh-CN">
              <a:latin typeface="黑体" panose="02010609060101010101" pitchFamily="49" charset="-122"/>
              <a:ea typeface="黑体" panose="02010609060101010101" pitchFamily="49" charset="-122"/>
              <a:cs typeface="黑体" panose="02010609060101010101" pitchFamily="49" charset="-122"/>
            </a:endParaRPr>
          </a:p>
          <a:p>
            <a:endParaRPr lang="en-US" altLang="zh-CN">
              <a:latin typeface="黑体" panose="02010609060101010101" pitchFamily="49" charset="-122"/>
              <a:ea typeface="黑体" panose="02010609060101010101" pitchFamily="49" charset="-122"/>
              <a:cs typeface="黑体" panose="02010609060101010101" pitchFamily="49" charset="-122"/>
            </a:endParaRPr>
          </a:p>
          <a:p>
            <a:pPr marL="342900" indent="-342900">
              <a:buFont typeface="Arial" pitchFamily="34" charset="0"/>
              <a:buChar char="•"/>
            </a:pPr>
            <a:r>
              <a:rPr lang="en-US" altLang="zh-CN">
                <a:latin typeface="黑体" panose="02010609060101010101" pitchFamily="49" charset="-122"/>
                <a:ea typeface="黑体" panose="02010609060101010101" pitchFamily="49" charset="-122"/>
                <a:cs typeface="黑体" panose="02010609060101010101" pitchFamily="49" charset="-122"/>
              </a:rPr>
              <a:t>《</a:t>
            </a:r>
            <a:r>
              <a:rPr lang="zh-CN" altLang="en-US">
                <a:latin typeface="黑体" panose="02010609060101010101" pitchFamily="49" charset="-122"/>
                <a:ea typeface="黑体" panose="02010609060101010101" pitchFamily="49" charset="-122"/>
                <a:cs typeface="黑体" panose="02010609060101010101" pitchFamily="49" charset="-122"/>
              </a:rPr>
              <a:t>政府会计制度</a:t>
            </a:r>
            <a:r>
              <a:rPr lang="en-US" altLang="zh-CN">
                <a:latin typeface="黑体" panose="02010609060101010101" pitchFamily="49" charset="-122"/>
                <a:ea typeface="黑体" panose="02010609060101010101" pitchFamily="49" charset="-122"/>
                <a:cs typeface="黑体" panose="02010609060101010101" pitchFamily="49" charset="-122"/>
              </a:rPr>
              <a:t>——</a:t>
            </a:r>
            <a:r>
              <a:rPr lang="zh-CN" altLang="en-US">
                <a:latin typeface="黑体" panose="02010609060101010101" pitchFamily="49" charset="-122"/>
                <a:ea typeface="黑体" panose="02010609060101010101" pitchFamily="49" charset="-122"/>
                <a:cs typeface="黑体" panose="02010609060101010101" pitchFamily="49" charset="-122"/>
              </a:rPr>
              <a:t>行政事业单位会计科目和报表</a:t>
            </a:r>
            <a:r>
              <a:rPr lang="en-US" altLang="zh-CN">
                <a:latin typeface="黑体" panose="02010609060101010101" pitchFamily="49" charset="-122"/>
                <a:ea typeface="黑体" panose="02010609060101010101" pitchFamily="49" charset="-122"/>
                <a:cs typeface="黑体" panose="02010609060101010101" pitchFamily="49" charset="-122"/>
              </a:rPr>
              <a:t>》</a:t>
            </a:r>
            <a:endParaRPr lang="en-US" altLang="zh-CN">
              <a:latin typeface="黑体" panose="02010609060101010101" pitchFamily="49" charset="-122"/>
              <a:ea typeface="黑体" panose="02010609060101010101" pitchFamily="49" charset="-122"/>
              <a:cs typeface="黑体" panose="02010609060101010101" pitchFamily="49" charset="-122"/>
            </a:endParaRPr>
          </a:p>
          <a:p>
            <a:pPr marL="342900" indent="-342900">
              <a:buFont typeface="Arial" pitchFamily="34" charset="0"/>
              <a:buChar char="•"/>
            </a:pPr>
            <a:endParaRPr lang="en-US" altLang="zh-CN">
              <a:latin typeface="黑体" panose="02010609060101010101" pitchFamily="49" charset="-122"/>
              <a:ea typeface="黑体" panose="02010609060101010101" pitchFamily="49" charset="-122"/>
              <a:cs typeface="黑体" panose="02010609060101010101" pitchFamily="49" charset="-122"/>
            </a:endParaRPr>
          </a:p>
          <a:p>
            <a:pPr marL="342900" indent="-342900">
              <a:buFont typeface="Arial" pitchFamily="34" charset="0"/>
              <a:buChar char="•"/>
            </a:pPr>
            <a:r>
              <a:rPr lang="zh-CN" altLang="en-US">
                <a:latin typeface="黑体" panose="02010609060101010101" pitchFamily="49" charset="-122"/>
                <a:ea typeface="黑体" panose="02010609060101010101" pitchFamily="49" charset="-122"/>
                <a:cs typeface="黑体" panose="02010609060101010101" pitchFamily="49" charset="-122"/>
              </a:rPr>
              <a:t>其他各种补充规定与解释规定</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32</a:t>
            </a:fld>
            <a:endParaRPr lang="zh-CN" altLang="en-US"/>
          </a:p>
        </p:txBody>
      </p:sp>
      <p:sp>
        <p:nvSpPr>
          <p:cNvPr id="4" name="标题 3"/>
          <p:cNvSpPr>
            <a:spLocks noGrp="1"/>
          </p:cNvSpPr>
          <p:nvPr>
            <p:ph type="title"/>
          </p:nvPr>
        </p:nvSpPr>
        <p:spPr>
          <a:xfrm>
            <a:off x="508818" y="207007"/>
            <a:ext cx="9031181" cy="405001"/>
          </a:xfrm>
        </p:spPr>
        <p:txBody>
          <a:bodyPr/>
          <a:lstStyle/>
          <a:p>
            <a:r>
              <a:rPr lang="en-US" altLang="zh-CN"/>
              <a:t>14.2 </a:t>
            </a:r>
            <a:r>
              <a:rPr lang="zh-CN" altLang="en-US"/>
              <a:t>政府单位的会计规范</a:t>
            </a:r>
            <a:endParaRPr lang="zh-CN" altLang="en-US"/>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33</a:t>
            </a:fld>
            <a:endParaRPr lang="zh-CN" altLang="en-US"/>
          </a:p>
        </p:txBody>
      </p:sp>
      <p:sp>
        <p:nvSpPr>
          <p:cNvPr id="4" name="标题 3"/>
          <p:cNvSpPr>
            <a:spLocks noGrp="1"/>
          </p:cNvSpPr>
          <p:nvPr>
            <p:ph type="title"/>
          </p:nvPr>
        </p:nvSpPr>
        <p:spPr>
          <a:xfrm>
            <a:off x="432000" y="207007"/>
            <a:ext cx="9108000" cy="405001"/>
          </a:xfrm>
        </p:spPr>
        <p:txBody>
          <a:bodyPr/>
          <a:lstStyle/>
          <a:p>
            <a:r>
              <a:rPr lang="en-US" altLang="zh-CN"/>
              <a:t>14.3 </a:t>
            </a:r>
            <a:r>
              <a:rPr lang="zh-CN" altLang="en-US"/>
              <a:t>政府单位的会计科目</a:t>
            </a:r>
            <a:r>
              <a:rPr lang="en-US" altLang="zh-CN"/>
              <a:t>——</a:t>
            </a:r>
            <a:r>
              <a:rPr lang="zh-CN" altLang="en-US"/>
              <a:t>财务会计科目</a:t>
            </a:r>
            <a:endParaRPr lang="zh-CN" altLang="en-US"/>
          </a:p>
        </p:txBody>
      </p:sp>
      <p:graphicFrame>
        <p:nvGraphicFramePr>
          <p:cNvPr id="5" name="表格 5"/>
          <p:cNvGraphicFramePr>
            <a:graphicFrameLocks noGrp="1"/>
          </p:cNvGraphicFramePr>
          <p:nvPr>
            <p:custDataLst>
              <p:tags r:id="rId3"/>
            </p:custDataLst>
          </p:nvPr>
        </p:nvGraphicFramePr>
        <p:xfrm>
          <a:off x="388085" y="698840"/>
          <a:ext cx="9108000" cy="4612640"/>
        </p:xfrm>
        <a:graphic>
          <a:graphicData uri="http://schemas.openxmlformats.org/drawingml/2006/table">
            <a:tbl>
              <a:tblPr firstRow="1" bandRow="1">
                <a:tableStyleId>{5C22544A-7EE6-4342-B048-85BDC9FD1C3A}</a:tableStyleId>
              </a:tblPr>
              <a:tblGrid>
                <a:gridCol w="2268000"/>
                <a:gridCol w="1404000"/>
                <a:gridCol w="3168000"/>
                <a:gridCol w="2268000"/>
              </a:tblGrid>
              <a:tr h="370840">
                <a:tc gridSpan="4">
                  <a:txBody>
                    <a:bodyPr vert="horz" wrap="square"/>
                    <a:lstStyle/>
                    <a:p>
                      <a:pPr algn="ctr"/>
                      <a:r>
                        <a:rPr lang="zh-CN" altLang="en-US" sz="1800">
                          <a:latin typeface="黑体" panose="02010609060101010101" pitchFamily="49" charset="-122"/>
                          <a:ea typeface="黑体" panose="02010609060101010101" pitchFamily="49" charset="-122"/>
                        </a:rPr>
                        <a:t>资          产</a:t>
                      </a:r>
                      <a:endParaRPr lang="zh-CN" altLang="en-US" sz="1800">
                        <a:latin typeface="黑体" panose="02010609060101010101" pitchFamily="49" charset="-122"/>
                        <a:ea typeface="黑体" panose="02010609060101010101" pitchFamily="49" charset="-122"/>
                      </a:endParaRPr>
                    </a:p>
                  </a:txBody>
                  <a:tcPr/>
                </a:tc>
                <a:tc hMerge="1">
                  <a:txBody>
                    <a:bodyPr vert="horz" wrap="square"/>
                    <a:lstStyle/>
                    <a:p/>
                  </a:txBody>
                  <a:tcPr/>
                </a:tc>
                <a:tc hMerge="1">
                  <a:txBody>
                    <a:bodyPr vert="horz" wrap="square"/>
                    <a:lstStyle/>
                    <a:p/>
                  </a:txBody>
                  <a:tcPr/>
                </a:tc>
                <a:tc hMerge="1">
                  <a:txBody>
                    <a:bodyPr vert="horz" wrap="square"/>
                    <a:lstStyle/>
                    <a:p/>
                  </a:txBody>
                  <a:tcPr/>
                </a:tc>
              </a:tr>
              <a:tr h="370840">
                <a:tc>
                  <a:txBody>
                    <a:bodyPr vert="horz" wrap="square"/>
                    <a:lstStyle/>
                    <a:p>
                      <a:r>
                        <a:rPr lang="zh-CN" altLang="en-US" sz="1800">
                          <a:latin typeface="宋体" panose="02010600030101010101" pitchFamily="2" charset="-122"/>
                          <a:ea typeface="宋体" panose="02010600030101010101" pitchFamily="2" charset="-122"/>
                        </a:rPr>
                        <a:t>库存现金</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应收利息</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固定资产累计折旧</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政府储备物资</a:t>
                      </a:r>
                      <a:endParaRPr lang="zh-CN" altLang="en-US" sz="18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1800">
                          <a:latin typeface="宋体" panose="02010600030101010101" pitchFamily="2" charset="-122"/>
                          <a:ea typeface="宋体" panose="02010600030101010101" pitchFamily="2" charset="-122"/>
                        </a:rPr>
                        <a:t>银行存款</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其他应收款</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工程物资</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文物文化资产</a:t>
                      </a:r>
                      <a:endParaRPr lang="zh-CN" altLang="en-US" sz="18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1800">
                          <a:latin typeface="宋体" panose="02010600030101010101" pitchFamily="2" charset="-122"/>
                          <a:ea typeface="宋体" panose="02010600030101010101" pitchFamily="2" charset="-122"/>
                        </a:rPr>
                        <a:t>零余额账户用款额度</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坏账准备</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在建工程</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保障性住房</a:t>
                      </a:r>
                      <a:endParaRPr lang="zh-CN" altLang="en-US" sz="18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1800">
                          <a:latin typeface="宋体" panose="02010600030101010101" pitchFamily="2" charset="-122"/>
                          <a:ea typeface="宋体" panose="02010600030101010101" pitchFamily="2" charset="-122"/>
                        </a:rPr>
                        <a:t>其他货币资金</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在途物品</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营林工程</a:t>
                      </a:r>
                      <a:r>
                        <a:rPr lang="en-US" altLang="zh-CN" sz="1800" baseline="30000">
                          <a:latin typeface="宋体" panose="02010600030101010101" pitchFamily="2" charset="-122"/>
                          <a:ea typeface="宋体" panose="02010600030101010101" pitchFamily="2" charset="-122"/>
                        </a:rPr>
                        <a:t>*</a:t>
                      </a:r>
                      <a:endParaRPr lang="zh-CN" altLang="en-US" sz="1800" baseline="300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保障性住房累计折旧</a:t>
                      </a:r>
                      <a:endParaRPr lang="zh-CN" altLang="en-US" sz="18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1800">
                          <a:latin typeface="宋体" panose="02010600030101010101" pitchFamily="2" charset="-122"/>
                          <a:ea typeface="宋体" panose="02010600030101010101" pitchFamily="2" charset="-122"/>
                        </a:rPr>
                        <a:t>短期投资</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库存物品</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代建项目</a:t>
                      </a:r>
                      <a:r>
                        <a:rPr lang="en-US" altLang="zh-CN" sz="1800" baseline="30000">
                          <a:latin typeface="宋体" panose="02010600030101010101" pitchFamily="2" charset="-122"/>
                          <a:ea typeface="宋体" panose="02010600030101010101" pitchFamily="2" charset="-122"/>
                        </a:rPr>
                        <a:t>*</a:t>
                      </a:r>
                      <a:endParaRPr lang="zh-CN" altLang="en-US" sz="1800" baseline="300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林木资产</a:t>
                      </a:r>
                      <a:r>
                        <a:rPr lang="en-US" altLang="zh-CN" sz="1800" baseline="30000">
                          <a:latin typeface="宋体" panose="02010600030101010101" pitchFamily="2" charset="-122"/>
                          <a:ea typeface="宋体" panose="02010600030101010101" pitchFamily="2" charset="-122"/>
                        </a:rPr>
                        <a:t>*</a:t>
                      </a:r>
                      <a:endParaRPr lang="zh-CN" altLang="en-US" sz="1800" baseline="300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1800">
                          <a:latin typeface="宋体" panose="02010600030101010101" pitchFamily="2" charset="-122"/>
                          <a:ea typeface="宋体" panose="02010600030101010101" pitchFamily="2" charset="-122"/>
                        </a:rPr>
                        <a:t>财政应返还额度</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加工物品</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无形资产</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受托代理资产</a:t>
                      </a:r>
                      <a:endParaRPr lang="zh-CN" altLang="en-US" sz="18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1800">
                          <a:latin typeface="宋体" panose="02010600030101010101" pitchFamily="2" charset="-122"/>
                          <a:ea typeface="宋体" panose="02010600030101010101" pitchFamily="2" charset="-122"/>
                        </a:rPr>
                        <a:t>应收票据</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待摊费用</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无形资产累计摊销</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长期待摊费用</a:t>
                      </a:r>
                      <a:endParaRPr lang="zh-CN" altLang="en-US" sz="18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1800">
                          <a:latin typeface="宋体" panose="02010600030101010101" pitchFamily="2" charset="-122"/>
                          <a:ea typeface="宋体" panose="02010600030101010101" pitchFamily="2" charset="-122"/>
                        </a:rPr>
                        <a:t>应收账款</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长期股权投资</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研发支出</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待处理财产损溢</a:t>
                      </a:r>
                      <a:endParaRPr lang="zh-CN" altLang="en-US" sz="18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1800">
                          <a:latin typeface="宋体" panose="02010600030101010101" pitchFamily="2" charset="-122"/>
                          <a:ea typeface="宋体" panose="02010600030101010101" pitchFamily="2" charset="-122"/>
                        </a:rPr>
                        <a:t>预付账款</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长期债券投资</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公共基础设施</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endParaRPr lang="zh-CN" altLang="en-US" sz="1800">
                        <a:latin typeface="宋体" panose="02010600030101010101" pitchFamily="2" charset="-122"/>
                        <a:ea typeface="宋体" panose="02010600030101010101" pitchFamily="2" charset="-122"/>
                      </a:endParaRPr>
                    </a:p>
                  </a:txBody>
                  <a:tcPr anchor="ctr"/>
                </a:tc>
              </a:tr>
              <a:tr h="0">
                <a:tc>
                  <a:txBody>
                    <a:bodyPr vert="horz" wrap="square"/>
                    <a:lstStyle/>
                    <a:p>
                      <a:r>
                        <a:rPr lang="zh-CN" altLang="en-US" sz="1800">
                          <a:latin typeface="宋体" panose="02010600030101010101" pitchFamily="2" charset="-122"/>
                          <a:ea typeface="宋体" panose="02010600030101010101" pitchFamily="2" charset="-122"/>
                        </a:rPr>
                        <a:t>应收股利</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固定资产</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r>
                        <a:rPr lang="zh-CN" altLang="en-US" sz="1800">
                          <a:latin typeface="宋体" panose="02010600030101010101" pitchFamily="2" charset="-122"/>
                          <a:ea typeface="宋体" panose="02010600030101010101" pitchFamily="2" charset="-122"/>
                        </a:rPr>
                        <a:t>公共基础设施累计折旧（摊销）</a:t>
                      </a:r>
                      <a:endParaRPr lang="zh-CN" altLang="en-US" sz="1800">
                        <a:latin typeface="宋体" panose="02010600030101010101" pitchFamily="2" charset="-122"/>
                        <a:ea typeface="宋体" panose="02010600030101010101" pitchFamily="2" charset="-122"/>
                      </a:endParaRPr>
                    </a:p>
                  </a:txBody>
                  <a:tcPr anchor="ctr"/>
                </a:tc>
                <a:tc>
                  <a:txBody>
                    <a:bodyPr vert="horz" wrap="square"/>
                    <a:lstStyle/>
                    <a:p>
                      <a:endParaRPr lang="zh-CN" altLang="en-US" sz="1800">
                        <a:latin typeface="宋体" panose="02010600030101010101" pitchFamily="2" charset="-122"/>
                        <a:ea typeface="宋体" panose="02010600030101010101" pitchFamily="2" charset="-122"/>
                      </a:endParaRPr>
                    </a:p>
                  </a:txBody>
                  <a:tcPr anchor="ctr"/>
                </a:tc>
              </a:tr>
            </a:tbl>
          </a:graphicData>
        </a:graphic>
      </p:graphicFrame>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34</a:t>
            </a:fld>
            <a:endParaRPr lang="zh-CN" altLang="en-US"/>
          </a:p>
        </p:txBody>
      </p:sp>
      <p:sp>
        <p:nvSpPr>
          <p:cNvPr id="4" name="标题 3"/>
          <p:cNvSpPr>
            <a:spLocks noGrp="1"/>
          </p:cNvSpPr>
          <p:nvPr>
            <p:ph type="title"/>
          </p:nvPr>
        </p:nvSpPr>
        <p:spPr>
          <a:xfrm>
            <a:off x="560438" y="207007"/>
            <a:ext cx="8979561" cy="405001"/>
          </a:xfrm>
        </p:spPr>
        <p:txBody>
          <a:bodyPr/>
          <a:lstStyle/>
          <a:p>
            <a:r>
              <a:rPr lang="en-US" altLang="zh-CN"/>
              <a:t>14.3 </a:t>
            </a:r>
            <a:r>
              <a:rPr lang="zh-CN" altLang="en-US"/>
              <a:t>政府单位的会计科目</a:t>
            </a:r>
            <a:r>
              <a:rPr lang="en-US" altLang="zh-CN"/>
              <a:t>——</a:t>
            </a:r>
            <a:r>
              <a:rPr lang="zh-CN" altLang="en-US"/>
              <a:t>财务会计科目</a:t>
            </a:r>
            <a:endParaRPr lang="zh-CN" altLang="en-US"/>
          </a:p>
        </p:txBody>
      </p:sp>
      <p:graphicFrame>
        <p:nvGraphicFramePr>
          <p:cNvPr id="5" name="表格 5"/>
          <p:cNvGraphicFramePr>
            <a:graphicFrameLocks noGrp="1"/>
          </p:cNvGraphicFramePr>
          <p:nvPr>
            <p:custDataLst>
              <p:tags r:id="rId2"/>
            </p:custDataLst>
          </p:nvPr>
        </p:nvGraphicFramePr>
        <p:xfrm>
          <a:off x="1676191" y="771230"/>
          <a:ext cx="6888209" cy="4358640"/>
        </p:xfrm>
        <a:graphic>
          <a:graphicData uri="http://schemas.openxmlformats.org/drawingml/2006/table">
            <a:tbl>
              <a:tblPr firstRow="1" bandRow="1">
                <a:tableStyleId>{5C22544A-7EE6-4342-B048-85BDC9FD1C3A}</a:tableStyleId>
              </a:tblPr>
              <a:tblGrid>
                <a:gridCol w="3360209"/>
                <a:gridCol w="3528000"/>
              </a:tblGrid>
              <a:tr h="370840">
                <a:tc gridSpan="2">
                  <a:txBody>
                    <a:bodyPr vert="horz" wrap="square"/>
                    <a:lstStyle/>
                    <a:p>
                      <a:pPr algn="ctr"/>
                      <a:r>
                        <a:rPr lang="zh-CN" altLang="en-US" sz="2000">
                          <a:latin typeface="黑体" panose="02010609060101010101" pitchFamily="49" charset="-122"/>
                          <a:ea typeface="黑体" panose="02010609060101010101" pitchFamily="49" charset="-122"/>
                        </a:rPr>
                        <a:t>负          债</a:t>
                      </a:r>
                      <a:endParaRPr lang="zh-CN" altLang="en-US" sz="2000">
                        <a:latin typeface="黑体" panose="02010609060101010101" pitchFamily="49" charset="-122"/>
                        <a:ea typeface="黑体" panose="02010609060101010101" pitchFamily="49" charset="-122"/>
                      </a:endParaRPr>
                    </a:p>
                  </a:txBody>
                  <a:tcPr/>
                </a:tc>
                <a:tc hMerge="1">
                  <a:txBody>
                    <a:bodyPr vert="horz" wrap="square"/>
                    <a:lstStyle/>
                    <a:p/>
                  </a:txBody>
                  <a:tcPr/>
                </a:tc>
              </a:tr>
              <a:tr h="370840">
                <a:tc>
                  <a:txBody>
                    <a:bodyPr vert="horz" wrap="square"/>
                    <a:lstStyle/>
                    <a:p>
                      <a:r>
                        <a:rPr lang="zh-CN" altLang="en-US" sz="2000">
                          <a:latin typeface="宋体" panose="02010600030101010101" pitchFamily="2" charset="-122"/>
                          <a:ea typeface="宋体" panose="02010600030101010101" pitchFamily="2" charset="-122"/>
                        </a:rPr>
                        <a:t>短期借款</a:t>
                      </a:r>
                      <a:endParaRPr lang="zh-CN" altLang="en-US" sz="2000">
                        <a:latin typeface="宋体" panose="02010600030101010101" pitchFamily="2" charset="-122"/>
                        <a:ea typeface="宋体" panose="02010600030101010101" pitchFamily="2" charset="-122"/>
                      </a:endParaRPr>
                    </a:p>
                  </a:txBody>
                  <a:tcPr anchor="ctr"/>
                </a:tc>
                <a:tc>
                  <a:txBody>
                    <a:bodyPr vert="horz" wrap="square"/>
                    <a:lstStyle/>
                    <a:p>
                      <a:r>
                        <a:rPr lang="zh-CN" altLang="en-US" sz="2000">
                          <a:latin typeface="宋体" panose="02010600030101010101" pitchFamily="2" charset="-122"/>
                          <a:ea typeface="宋体" panose="02010600030101010101" pitchFamily="2" charset="-122"/>
                        </a:rPr>
                        <a:t>其他应付款</a:t>
                      </a:r>
                      <a:endParaRPr lang="zh-CN" altLang="en-US" sz="20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2000">
                          <a:latin typeface="宋体" panose="02010600030101010101" pitchFamily="2" charset="-122"/>
                          <a:ea typeface="宋体" panose="02010600030101010101" pitchFamily="2" charset="-122"/>
                        </a:rPr>
                        <a:t>应交增值税</a:t>
                      </a:r>
                      <a:endParaRPr lang="zh-CN" altLang="en-US" sz="2000">
                        <a:latin typeface="宋体" panose="02010600030101010101" pitchFamily="2" charset="-122"/>
                        <a:ea typeface="宋体" panose="02010600030101010101" pitchFamily="2" charset="-122"/>
                      </a:endParaRPr>
                    </a:p>
                  </a:txBody>
                  <a:tcPr anchor="ctr"/>
                </a:tc>
                <a:tc>
                  <a:txBody>
                    <a:bodyPr vert="horz" wrap="square"/>
                    <a:lstStyle/>
                    <a:p>
                      <a:r>
                        <a:rPr lang="zh-CN" altLang="en-US" sz="2000">
                          <a:latin typeface="宋体" panose="02010600030101010101" pitchFamily="2" charset="-122"/>
                          <a:ea typeface="宋体" panose="02010600030101010101" pitchFamily="2" charset="-122"/>
                        </a:rPr>
                        <a:t>彩票销售结算</a:t>
                      </a:r>
                      <a:r>
                        <a:rPr lang="en-US" altLang="zh-CN" sz="2000" baseline="30000">
                          <a:latin typeface="宋体" panose="02010600030101010101" pitchFamily="2" charset="-122"/>
                          <a:ea typeface="宋体" panose="02010600030101010101" pitchFamily="2" charset="-122"/>
                        </a:rPr>
                        <a:t>*</a:t>
                      </a:r>
                      <a:r>
                        <a:rPr lang="en-US" altLang="zh-CN" sz="2000">
                          <a:latin typeface="宋体" panose="02010600030101010101" pitchFamily="2" charset="-122"/>
                          <a:ea typeface="宋体" panose="02010600030101010101" pitchFamily="2" charset="-122"/>
                        </a:rPr>
                        <a:t> </a:t>
                      </a:r>
                      <a:r>
                        <a:rPr lang="zh-CN" altLang="en-US" sz="2000">
                          <a:latin typeface="宋体" panose="02010600030101010101" pitchFamily="2" charset="-122"/>
                          <a:ea typeface="宋体" panose="02010600030101010101" pitchFamily="2" charset="-122"/>
                        </a:rPr>
                        <a:t>待结算医疗款</a:t>
                      </a:r>
                      <a:r>
                        <a:rPr lang="en-US" altLang="zh-CN" sz="2000" baseline="30000">
                          <a:latin typeface="宋体" panose="02010600030101010101" pitchFamily="2" charset="-122"/>
                          <a:ea typeface="宋体" panose="02010600030101010101" pitchFamily="2" charset="-122"/>
                        </a:rPr>
                        <a:t>*</a:t>
                      </a:r>
                      <a:endParaRPr lang="zh-CN" altLang="en-US" sz="2000" baseline="300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2000">
                          <a:latin typeface="宋体" panose="02010600030101010101" pitchFamily="2" charset="-122"/>
                          <a:ea typeface="宋体" panose="02010600030101010101" pitchFamily="2" charset="-122"/>
                        </a:rPr>
                        <a:t>其他应交税费</a:t>
                      </a:r>
                      <a:endParaRPr lang="zh-CN" altLang="en-US" sz="2000">
                        <a:latin typeface="宋体" panose="02010600030101010101" pitchFamily="2" charset="-122"/>
                        <a:ea typeface="宋体" panose="02010600030101010101" pitchFamily="2" charset="-122"/>
                      </a:endParaRPr>
                    </a:p>
                  </a:txBody>
                  <a:tcPr anchor="ctr"/>
                </a:tc>
                <a:tc>
                  <a:txBody>
                    <a:bodyPr vert="horz" wrap="square"/>
                    <a:lstStyle/>
                    <a:p>
                      <a:r>
                        <a:rPr lang="zh-CN" altLang="en-US" sz="2000">
                          <a:latin typeface="宋体" panose="02010600030101010101" pitchFamily="2" charset="-122"/>
                          <a:ea typeface="宋体" panose="02010600030101010101" pitchFamily="2" charset="-122"/>
                        </a:rPr>
                        <a:t>应付返奖奖金</a:t>
                      </a:r>
                      <a:r>
                        <a:rPr lang="en-US" altLang="zh-CN" sz="2000" baseline="30000">
                          <a:latin typeface="宋体" panose="02010600030101010101" pitchFamily="2" charset="-122"/>
                          <a:ea typeface="宋体" panose="02010600030101010101" pitchFamily="2" charset="-122"/>
                        </a:rPr>
                        <a:t>*</a:t>
                      </a:r>
                      <a:endParaRPr lang="zh-CN" altLang="en-US" sz="2000" baseline="300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2000">
                          <a:latin typeface="宋体" panose="02010600030101010101" pitchFamily="2" charset="-122"/>
                          <a:ea typeface="宋体" panose="02010600030101010101" pitchFamily="2" charset="-122"/>
                        </a:rPr>
                        <a:t>应缴财政款</a:t>
                      </a:r>
                      <a:endParaRPr lang="zh-CN" altLang="en-US" sz="2000">
                        <a:latin typeface="宋体" panose="02010600030101010101" pitchFamily="2" charset="-122"/>
                        <a:ea typeface="宋体" panose="02010600030101010101" pitchFamily="2" charset="-122"/>
                      </a:endParaRPr>
                    </a:p>
                  </a:txBody>
                  <a:tcPr anchor="ctr"/>
                </a:tc>
                <a:tc>
                  <a:txBody>
                    <a:bodyPr vert="horz" wrap="square"/>
                    <a:lstStyle/>
                    <a:p>
                      <a:r>
                        <a:rPr lang="zh-CN" altLang="en-US" sz="2000">
                          <a:latin typeface="宋体" panose="02010600030101010101" pitchFamily="2" charset="-122"/>
                          <a:ea typeface="宋体" panose="02010600030101010101" pitchFamily="2" charset="-122"/>
                        </a:rPr>
                        <a:t>应付代销费</a:t>
                      </a:r>
                      <a:r>
                        <a:rPr lang="en-US" altLang="zh-CN" sz="2000" baseline="30000">
                          <a:latin typeface="宋体" panose="02010600030101010101" pitchFamily="2" charset="-122"/>
                          <a:ea typeface="宋体" panose="02010600030101010101" pitchFamily="2" charset="-122"/>
                        </a:rPr>
                        <a:t>*</a:t>
                      </a:r>
                      <a:endParaRPr lang="zh-CN" altLang="en-US" sz="2000" baseline="300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2000">
                          <a:latin typeface="宋体" panose="02010600030101010101" pitchFamily="2" charset="-122"/>
                          <a:ea typeface="宋体" panose="02010600030101010101" pitchFamily="2" charset="-122"/>
                        </a:rPr>
                        <a:t>应付职工薪酬</a:t>
                      </a:r>
                      <a:endParaRPr lang="zh-CN" altLang="en-US" sz="2000">
                        <a:latin typeface="宋体" panose="02010600030101010101" pitchFamily="2" charset="-122"/>
                        <a:ea typeface="宋体" panose="02010600030101010101" pitchFamily="2" charset="-122"/>
                      </a:endParaRPr>
                    </a:p>
                  </a:txBody>
                  <a:tcPr anchor="ctr"/>
                </a:tc>
                <a:tc>
                  <a:txBody>
                    <a:bodyPr vert="horz" wrap="square"/>
                    <a:lstStyle/>
                    <a:p>
                      <a:r>
                        <a:rPr lang="zh-CN" altLang="en-US" sz="2000">
                          <a:latin typeface="宋体" panose="02010600030101010101" pitchFamily="2" charset="-122"/>
                          <a:ea typeface="宋体" panose="02010600030101010101" pitchFamily="2" charset="-122"/>
                        </a:rPr>
                        <a:t>预提费用</a:t>
                      </a:r>
                      <a:endParaRPr lang="zh-CN" altLang="en-US" sz="20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2000">
                          <a:latin typeface="宋体" panose="02010600030101010101" pitchFamily="2" charset="-122"/>
                          <a:ea typeface="宋体" panose="02010600030101010101" pitchFamily="2" charset="-122"/>
                        </a:rPr>
                        <a:t>应付票据</a:t>
                      </a:r>
                      <a:endParaRPr lang="zh-CN" altLang="en-US" sz="2000">
                        <a:latin typeface="宋体" panose="02010600030101010101" pitchFamily="2" charset="-122"/>
                        <a:ea typeface="宋体" panose="02010600030101010101" pitchFamily="2" charset="-122"/>
                      </a:endParaRPr>
                    </a:p>
                  </a:txBody>
                  <a:tcPr anchor="ctr"/>
                </a:tc>
                <a:tc>
                  <a:txBody>
                    <a:bodyPr vert="horz" wrap="square"/>
                    <a:lstStyle/>
                    <a:p>
                      <a:r>
                        <a:rPr lang="zh-CN" altLang="en-US" sz="2000">
                          <a:latin typeface="宋体" panose="02010600030101010101" pitchFamily="2" charset="-122"/>
                          <a:ea typeface="宋体" panose="02010600030101010101" pitchFamily="2" charset="-122"/>
                        </a:rPr>
                        <a:t>长期借款</a:t>
                      </a:r>
                      <a:endParaRPr lang="zh-CN" altLang="en-US" sz="20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2000">
                          <a:latin typeface="宋体" panose="02010600030101010101" pitchFamily="2" charset="-122"/>
                          <a:ea typeface="宋体" panose="02010600030101010101" pitchFamily="2" charset="-122"/>
                        </a:rPr>
                        <a:t>应付账款</a:t>
                      </a:r>
                      <a:endParaRPr lang="zh-CN" altLang="en-US" sz="2000">
                        <a:latin typeface="宋体" panose="02010600030101010101" pitchFamily="2" charset="-122"/>
                        <a:ea typeface="宋体" panose="02010600030101010101" pitchFamily="2" charset="-122"/>
                      </a:endParaRPr>
                    </a:p>
                  </a:txBody>
                  <a:tcPr anchor="ctr"/>
                </a:tc>
                <a:tc>
                  <a:txBody>
                    <a:bodyPr vert="horz" wrap="square"/>
                    <a:lstStyle/>
                    <a:p>
                      <a:r>
                        <a:rPr lang="zh-CN" altLang="en-US" sz="2000">
                          <a:latin typeface="宋体" panose="02010600030101010101" pitchFamily="2" charset="-122"/>
                          <a:ea typeface="宋体" panose="02010600030101010101" pitchFamily="2" charset="-122"/>
                        </a:rPr>
                        <a:t>长期应付款</a:t>
                      </a:r>
                      <a:endParaRPr lang="zh-CN" altLang="en-US" sz="20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2000">
                          <a:latin typeface="宋体" panose="02010600030101010101" pitchFamily="2" charset="-122"/>
                          <a:ea typeface="宋体" panose="02010600030101010101" pitchFamily="2" charset="-122"/>
                        </a:rPr>
                        <a:t>应付政府补贴款</a:t>
                      </a:r>
                      <a:endParaRPr lang="zh-CN" altLang="en-US" sz="2000">
                        <a:latin typeface="宋体" panose="02010600030101010101" pitchFamily="2" charset="-122"/>
                        <a:ea typeface="宋体" panose="02010600030101010101" pitchFamily="2" charset="-122"/>
                      </a:endParaRPr>
                    </a:p>
                  </a:txBody>
                  <a:tcPr anchor="ctr"/>
                </a:tc>
                <a:tc>
                  <a:txBody>
                    <a:bodyPr vert="horz" wrap="square"/>
                    <a:lstStyle/>
                    <a:p>
                      <a:r>
                        <a:rPr lang="zh-CN" altLang="en-US" sz="2000">
                          <a:latin typeface="宋体" panose="02010600030101010101" pitchFamily="2" charset="-122"/>
                          <a:ea typeface="宋体" panose="02010600030101010101" pitchFamily="2" charset="-122"/>
                        </a:rPr>
                        <a:t>预计负债</a:t>
                      </a:r>
                      <a:endParaRPr lang="zh-CN" altLang="en-US" sz="2000">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sz="2000">
                          <a:latin typeface="宋体" panose="02010600030101010101" pitchFamily="2" charset="-122"/>
                          <a:ea typeface="宋体" panose="02010600030101010101" pitchFamily="2" charset="-122"/>
                        </a:rPr>
                        <a:t>应付利息</a:t>
                      </a:r>
                      <a:endParaRPr lang="zh-CN" altLang="en-US" sz="2000">
                        <a:latin typeface="宋体" panose="02010600030101010101" pitchFamily="2" charset="-122"/>
                        <a:ea typeface="宋体" panose="02010600030101010101" pitchFamily="2" charset="-122"/>
                      </a:endParaRPr>
                    </a:p>
                  </a:txBody>
                  <a:tcPr anchor="ctr"/>
                </a:tc>
                <a:tc>
                  <a:txBody>
                    <a:bodyPr vert="horz" wrap="square"/>
                    <a:lstStyle/>
                    <a:p>
                      <a:r>
                        <a:rPr lang="zh-CN" altLang="en-US" sz="2000">
                          <a:latin typeface="宋体" panose="02010600030101010101" pitchFamily="2" charset="-122"/>
                          <a:ea typeface="宋体" panose="02010600030101010101" pitchFamily="2" charset="-122"/>
                        </a:rPr>
                        <a:t>受托代理负债</a:t>
                      </a:r>
                      <a:endParaRPr lang="zh-CN" altLang="en-US" sz="2000">
                        <a:latin typeface="宋体" panose="02010600030101010101" pitchFamily="2" charset="-122"/>
                        <a:ea typeface="宋体" panose="02010600030101010101" pitchFamily="2" charset="-122"/>
                      </a:endParaRPr>
                    </a:p>
                  </a:txBody>
                  <a:tcPr anchor="ctr"/>
                </a:tc>
              </a:tr>
              <a:tr h="370840">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000">
                          <a:latin typeface="宋体" panose="02010600030101010101" pitchFamily="2" charset="-122"/>
                          <a:ea typeface="宋体" panose="02010600030101010101" pitchFamily="2" charset="-122"/>
                        </a:rPr>
                        <a:t>预收账款</a:t>
                      </a:r>
                      <a:endParaRPr lang="zh-CN" altLang="en-US" sz="2000">
                        <a:latin typeface="宋体" panose="02010600030101010101" pitchFamily="2" charset="-122"/>
                        <a:ea typeface="宋体" panose="02010600030101010101" pitchFamily="2" charset="-122"/>
                      </a:endParaRPr>
                    </a:p>
                  </a:txBody>
                  <a:tcPr anchor="ctr"/>
                </a:tc>
                <a:tc>
                  <a:txBody>
                    <a:bodyPr vert="horz" wrap="square"/>
                    <a:lstStyle/>
                    <a:p>
                      <a:endParaRPr lang="zh-CN" altLang="en-US" sz="2000">
                        <a:latin typeface="宋体" panose="02010600030101010101" pitchFamily="2" charset="-122"/>
                        <a:ea typeface="宋体" panose="02010600030101010101" pitchFamily="2" charset="-122"/>
                      </a:endParaRPr>
                    </a:p>
                  </a:txBody>
                  <a:tcPr anchor="ctr"/>
                </a:tc>
              </a:tr>
            </a:tbl>
          </a:graphicData>
        </a:graphic>
      </p:graphicFrame>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35</a:t>
            </a:fld>
            <a:endParaRPr lang="zh-CN" altLang="en-US"/>
          </a:p>
        </p:txBody>
      </p:sp>
      <p:sp>
        <p:nvSpPr>
          <p:cNvPr id="4" name="标题 3"/>
          <p:cNvSpPr>
            <a:spLocks noGrp="1"/>
          </p:cNvSpPr>
          <p:nvPr>
            <p:ph type="title"/>
          </p:nvPr>
        </p:nvSpPr>
        <p:spPr>
          <a:xfrm>
            <a:off x="789038" y="207007"/>
            <a:ext cx="8750961" cy="405001"/>
          </a:xfrm>
        </p:spPr>
        <p:txBody>
          <a:bodyPr/>
          <a:lstStyle/>
          <a:p>
            <a:r>
              <a:rPr lang="en-US" altLang="zh-CN"/>
              <a:t>14.3 </a:t>
            </a:r>
            <a:r>
              <a:rPr lang="zh-CN" altLang="en-US"/>
              <a:t>政府单位的会计科目</a:t>
            </a:r>
            <a:r>
              <a:rPr lang="en-US" altLang="zh-CN"/>
              <a:t>——</a:t>
            </a:r>
            <a:r>
              <a:rPr lang="zh-CN" altLang="en-US"/>
              <a:t>预算收入与收入科目</a:t>
            </a:r>
            <a:endParaRPr lang="zh-CN" altLang="en-US"/>
          </a:p>
        </p:txBody>
      </p:sp>
      <p:graphicFrame>
        <p:nvGraphicFramePr>
          <p:cNvPr id="5" name="表格 5"/>
          <p:cNvGraphicFramePr>
            <a:graphicFrameLocks noGrp="1"/>
          </p:cNvGraphicFramePr>
          <p:nvPr>
            <p:custDataLst>
              <p:tags r:id="rId2"/>
            </p:custDataLst>
          </p:nvPr>
        </p:nvGraphicFramePr>
        <p:xfrm>
          <a:off x="1680001" y="714766"/>
          <a:ext cx="6720418" cy="4820285"/>
        </p:xfrm>
        <a:graphic>
          <a:graphicData uri="http://schemas.openxmlformats.org/drawingml/2006/table">
            <a:tbl>
              <a:tblPr firstRow="1" bandRow="1">
                <a:tableStyleId>{5C22544A-7EE6-4342-B048-85BDC9FD1C3A}</a:tableStyleId>
              </a:tblPr>
              <a:tblGrid>
                <a:gridCol w="3360209"/>
                <a:gridCol w="3360209"/>
              </a:tblGrid>
              <a:tr h="370205">
                <a:tc>
                  <a:txBody>
                    <a:bodyPr vert="horz" wrap="square"/>
                    <a:lstStyle/>
                    <a:p>
                      <a:pPr algn="ctr"/>
                      <a:r>
                        <a:rPr lang="zh-CN" altLang="en-US">
                          <a:latin typeface="黑体" panose="02010609060101010101" pitchFamily="49" charset="-122"/>
                          <a:ea typeface="黑体" panose="02010609060101010101" pitchFamily="49" charset="-122"/>
                        </a:rPr>
                        <a:t>预 算 收 入</a:t>
                      </a:r>
                      <a:endParaRPr lang="zh-CN" altLang="en-US">
                        <a:latin typeface="黑体" panose="02010609060101010101" pitchFamily="49" charset="-122"/>
                        <a:ea typeface="黑体" panose="02010609060101010101" pitchFamily="49" charset="-122"/>
                      </a:endParaRPr>
                    </a:p>
                  </a:txBody>
                  <a:tcPr anchor="ctr"/>
                </a:tc>
                <a:tc>
                  <a:txBody>
                    <a:bodyPr vert="horz" wrap="square"/>
                    <a:lstStyle/>
                    <a:p>
                      <a:pPr algn="ctr"/>
                      <a:r>
                        <a:rPr lang="zh-CN" altLang="en-US">
                          <a:latin typeface="黑体" panose="02010609060101010101" pitchFamily="49" charset="-122"/>
                          <a:ea typeface="黑体" panose="02010609060101010101" pitchFamily="49" charset="-122"/>
                        </a:rPr>
                        <a:t>收    入</a:t>
                      </a:r>
                      <a:endParaRPr lang="zh-CN" altLang="en-US">
                        <a:latin typeface="黑体" panose="02010609060101010101" pitchFamily="49" charset="-122"/>
                        <a:ea typeface="黑体" panose="02010609060101010101" pitchFamily="49" charset="-122"/>
                      </a:endParaRPr>
                    </a:p>
                  </a:txBody>
                  <a:tcPr anchor="ctr"/>
                </a:tc>
              </a:tr>
              <a:tr h="370840">
                <a:tc>
                  <a:txBody>
                    <a:bodyPr vert="horz" wrap="square"/>
                    <a:lstStyle/>
                    <a:p>
                      <a:r>
                        <a:rPr lang="zh-CN" altLang="en-US">
                          <a:latin typeface="宋体" panose="02010600030101010101" pitchFamily="2" charset="-122"/>
                          <a:ea typeface="宋体" panose="02010600030101010101" pitchFamily="2" charset="-122"/>
                        </a:rPr>
                        <a:t>财政拨款预算收入</a:t>
                      </a:r>
                      <a:endParaRPr lang="zh-CN" altLang="en-US">
                        <a:latin typeface="宋体" panose="02010600030101010101" pitchFamily="2" charset="-122"/>
                        <a:ea typeface="宋体" panose="02010600030101010101" pitchFamily="2" charset="-122"/>
                      </a:endParaRPr>
                    </a:p>
                  </a:txBody>
                  <a:tcPr anchor="ctr"/>
                </a:tc>
                <a:tc>
                  <a:txBody>
                    <a:bodyPr vert="horz" wrap="square"/>
                    <a:lstStyle/>
                    <a:p>
                      <a:r>
                        <a:rPr lang="zh-CN" altLang="en-US">
                          <a:latin typeface="宋体" panose="02010600030101010101" pitchFamily="2" charset="-122"/>
                          <a:ea typeface="宋体" panose="02010600030101010101" pitchFamily="2" charset="-122"/>
                        </a:rPr>
                        <a:t>财政拨款收入</a:t>
                      </a:r>
                      <a:endParaRPr lang="zh-CN" altLang="en-US">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a:latin typeface="宋体" panose="02010600030101010101" pitchFamily="2" charset="-122"/>
                          <a:ea typeface="宋体" panose="02010600030101010101" pitchFamily="2" charset="-122"/>
                        </a:rPr>
                        <a:t>事业预算收入</a:t>
                      </a:r>
                      <a:endParaRPr lang="zh-CN" altLang="en-US">
                        <a:latin typeface="宋体" panose="02010600030101010101" pitchFamily="2" charset="-122"/>
                        <a:ea typeface="宋体" panose="02010600030101010101" pitchFamily="2" charset="-122"/>
                      </a:endParaRPr>
                    </a:p>
                  </a:txBody>
                  <a:tcPr anchor="ctr"/>
                </a:tc>
                <a:tc>
                  <a:txBody>
                    <a:bodyPr vert="horz" wrap="square"/>
                    <a:lstStyle/>
                    <a:p>
                      <a:r>
                        <a:rPr lang="zh-CN" altLang="en-US">
                          <a:latin typeface="宋体" panose="02010600030101010101" pitchFamily="2" charset="-122"/>
                          <a:ea typeface="宋体" panose="02010600030101010101" pitchFamily="2" charset="-122"/>
                        </a:rPr>
                        <a:t>事业收入</a:t>
                      </a:r>
                      <a:endParaRPr lang="zh-CN" altLang="en-US">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a:latin typeface="宋体" panose="02010600030101010101" pitchFamily="2" charset="-122"/>
                          <a:ea typeface="宋体" panose="02010600030101010101" pitchFamily="2" charset="-122"/>
                        </a:rPr>
                        <a:t>上级补助预算收入</a:t>
                      </a:r>
                      <a:endParaRPr lang="zh-CN" altLang="en-US">
                        <a:latin typeface="宋体" panose="02010600030101010101" pitchFamily="2" charset="-122"/>
                        <a:ea typeface="宋体" panose="02010600030101010101" pitchFamily="2" charset="-122"/>
                      </a:endParaRPr>
                    </a:p>
                  </a:txBody>
                  <a:tcPr anchor="ctr"/>
                </a:tc>
                <a:tc>
                  <a:txBody>
                    <a:bodyPr vert="horz" wrap="square"/>
                    <a:lstStyle/>
                    <a:p>
                      <a:r>
                        <a:rPr lang="zh-CN" altLang="en-US">
                          <a:latin typeface="宋体" panose="02010600030101010101" pitchFamily="2" charset="-122"/>
                          <a:ea typeface="宋体" panose="02010600030101010101" pitchFamily="2" charset="-122"/>
                        </a:rPr>
                        <a:t>上级补助收入</a:t>
                      </a:r>
                      <a:endParaRPr lang="zh-CN" altLang="en-US">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a:latin typeface="宋体" panose="02010600030101010101" pitchFamily="2" charset="-122"/>
                          <a:ea typeface="宋体" panose="02010600030101010101" pitchFamily="2" charset="-122"/>
                        </a:rPr>
                        <a:t>附属单位上缴预算收入</a:t>
                      </a:r>
                      <a:endParaRPr lang="zh-CN" altLang="en-US">
                        <a:latin typeface="宋体" panose="02010600030101010101" pitchFamily="2" charset="-122"/>
                        <a:ea typeface="宋体" panose="02010600030101010101" pitchFamily="2" charset="-122"/>
                      </a:endParaRPr>
                    </a:p>
                  </a:txBody>
                  <a:tcPr anchor="ctr"/>
                </a:tc>
                <a:tc>
                  <a:txBody>
                    <a:bodyPr vert="horz" wrap="square"/>
                    <a:lstStyle/>
                    <a:p>
                      <a:r>
                        <a:rPr lang="zh-CN" altLang="en-US">
                          <a:latin typeface="宋体" panose="02010600030101010101" pitchFamily="2" charset="-122"/>
                          <a:ea typeface="宋体" panose="02010600030101010101" pitchFamily="2" charset="-122"/>
                        </a:rPr>
                        <a:t>附属单位上缴收入</a:t>
                      </a:r>
                      <a:endParaRPr lang="zh-CN" altLang="en-US">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a:latin typeface="宋体" panose="02010600030101010101" pitchFamily="2" charset="-122"/>
                          <a:ea typeface="宋体" panose="02010600030101010101" pitchFamily="2" charset="-122"/>
                        </a:rPr>
                        <a:t>经营预算收入</a:t>
                      </a:r>
                      <a:endParaRPr lang="zh-CN" altLang="en-US">
                        <a:latin typeface="宋体" panose="02010600030101010101" pitchFamily="2" charset="-122"/>
                        <a:ea typeface="宋体" panose="02010600030101010101" pitchFamily="2" charset="-122"/>
                      </a:endParaRPr>
                    </a:p>
                  </a:txBody>
                  <a:tcPr anchor="ctr"/>
                </a:tc>
                <a:tc>
                  <a:txBody>
                    <a:bodyPr vert="horz" wrap="square"/>
                    <a:lstStyle/>
                    <a:p>
                      <a:r>
                        <a:rPr lang="zh-CN" altLang="en-US">
                          <a:latin typeface="宋体" panose="02010600030101010101" pitchFamily="2" charset="-122"/>
                          <a:ea typeface="宋体" panose="02010600030101010101" pitchFamily="2" charset="-122"/>
                        </a:rPr>
                        <a:t>经营收入</a:t>
                      </a:r>
                      <a:endParaRPr lang="zh-CN" altLang="en-US">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a:latin typeface="宋体" panose="02010600030101010101" pitchFamily="2" charset="-122"/>
                          <a:ea typeface="宋体" panose="02010600030101010101" pitchFamily="2" charset="-122"/>
                        </a:rPr>
                        <a:t>非同级财政拨款预算收入</a:t>
                      </a:r>
                      <a:endParaRPr lang="zh-CN" altLang="en-US">
                        <a:latin typeface="宋体" panose="02010600030101010101" pitchFamily="2" charset="-122"/>
                        <a:ea typeface="宋体" panose="02010600030101010101" pitchFamily="2" charset="-122"/>
                      </a:endParaRPr>
                    </a:p>
                  </a:txBody>
                  <a:tcPr anchor="ctr"/>
                </a:tc>
                <a:tc>
                  <a:txBody>
                    <a:bodyPr vert="horz" wrap="square"/>
                    <a:lstStyle/>
                    <a:p>
                      <a:r>
                        <a:rPr lang="zh-CN" altLang="en-US">
                          <a:latin typeface="宋体" panose="02010600030101010101" pitchFamily="2" charset="-122"/>
                          <a:ea typeface="宋体" panose="02010600030101010101" pitchFamily="2" charset="-122"/>
                        </a:rPr>
                        <a:t>非同级财政拨款收入</a:t>
                      </a:r>
                      <a:endParaRPr lang="zh-CN" altLang="en-US">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a:latin typeface="宋体" panose="02010600030101010101" pitchFamily="2" charset="-122"/>
                          <a:ea typeface="宋体" panose="02010600030101010101" pitchFamily="2" charset="-122"/>
                        </a:rPr>
                        <a:t>投资预算收益</a:t>
                      </a:r>
                      <a:endParaRPr lang="zh-CN" altLang="en-US">
                        <a:latin typeface="宋体" panose="02010600030101010101" pitchFamily="2" charset="-122"/>
                        <a:ea typeface="宋体" panose="02010600030101010101" pitchFamily="2" charset="-122"/>
                      </a:endParaRPr>
                    </a:p>
                  </a:txBody>
                  <a:tcPr anchor="ctr"/>
                </a:tc>
                <a:tc>
                  <a:txBody>
                    <a:bodyPr vert="horz" wrap="square"/>
                    <a:lstStyle/>
                    <a:p>
                      <a:r>
                        <a:rPr lang="zh-CN" altLang="en-US">
                          <a:latin typeface="宋体" panose="02010600030101010101" pitchFamily="2" charset="-122"/>
                          <a:ea typeface="宋体" panose="02010600030101010101" pitchFamily="2" charset="-122"/>
                        </a:rPr>
                        <a:t>投资收益</a:t>
                      </a:r>
                      <a:endParaRPr lang="zh-CN" altLang="en-US">
                        <a:latin typeface="宋体" panose="02010600030101010101" pitchFamily="2" charset="-122"/>
                        <a:ea typeface="宋体" panose="02010600030101010101" pitchFamily="2" charset="-122"/>
                      </a:endParaRPr>
                    </a:p>
                  </a:txBody>
                  <a:tcPr anchor="ctr"/>
                </a:tc>
              </a:tr>
              <a:tr h="370840">
                <a:tc>
                  <a:txBody>
                    <a:bodyPr vert="horz" wrap="square"/>
                    <a:lstStyle/>
                    <a:p>
                      <a:r>
                        <a:rPr lang="zh-CN" altLang="en-US">
                          <a:latin typeface="宋体" panose="02010600030101010101" pitchFamily="2" charset="-122"/>
                          <a:ea typeface="宋体" panose="02010600030101010101" pitchFamily="2" charset="-122"/>
                        </a:rPr>
                        <a:t>其他预算收入</a:t>
                      </a:r>
                      <a:endParaRPr lang="zh-CN" altLang="en-US">
                        <a:latin typeface="宋体" panose="02010600030101010101" pitchFamily="2" charset="-122"/>
                        <a:ea typeface="宋体" panose="02010600030101010101" pitchFamily="2" charset="-122"/>
                      </a:endParaRPr>
                    </a:p>
                  </a:txBody>
                  <a:tcPr anchor="ctr"/>
                </a:tc>
                <a:tc>
                  <a:txBody>
                    <a:bodyPr vert="horz" wrap="square"/>
                    <a:lstStyle/>
                    <a:p>
                      <a:r>
                        <a:rPr lang="zh-CN" altLang="en-US">
                          <a:latin typeface="宋体" panose="02010600030101010101" pitchFamily="2" charset="-122"/>
                          <a:ea typeface="宋体" panose="02010600030101010101" pitchFamily="2" charset="-122"/>
                        </a:rPr>
                        <a:t>捐赠收入</a:t>
                      </a:r>
                      <a:endParaRPr lang="zh-CN" altLang="en-US">
                        <a:latin typeface="宋体" panose="02010600030101010101" pitchFamily="2" charset="-122"/>
                        <a:ea typeface="宋体" panose="02010600030101010101" pitchFamily="2" charset="-122"/>
                      </a:endParaRPr>
                    </a:p>
                  </a:txBody>
                  <a:tcPr anchor="ctr"/>
                </a:tc>
              </a:tr>
              <a:tr h="370840">
                <a:tc>
                  <a:txBody>
                    <a:bodyPr vert="horz" wrap="square"/>
                    <a:lstStyle/>
                    <a:p>
                      <a:endParaRPr lang="zh-CN" altLang="en-US">
                        <a:latin typeface="宋体" panose="02010600030101010101" pitchFamily="2" charset="-122"/>
                        <a:ea typeface="宋体" panose="02010600030101010101" pitchFamily="2" charset="-122"/>
                      </a:endParaRPr>
                    </a:p>
                  </a:txBody>
                  <a:tcPr anchor="ctr"/>
                </a:tc>
                <a:tc>
                  <a:txBody>
                    <a:bodyPr vert="horz" wrap="square"/>
                    <a:lstStyle/>
                    <a:p>
                      <a:r>
                        <a:rPr lang="zh-CN" altLang="en-US">
                          <a:latin typeface="宋体" panose="02010600030101010101" pitchFamily="2" charset="-122"/>
                          <a:ea typeface="宋体" panose="02010600030101010101" pitchFamily="2" charset="-122"/>
                        </a:rPr>
                        <a:t>利息收入</a:t>
                      </a:r>
                      <a:endParaRPr lang="zh-CN" altLang="en-US">
                        <a:latin typeface="宋体" panose="02010600030101010101" pitchFamily="2" charset="-122"/>
                        <a:ea typeface="宋体" panose="02010600030101010101" pitchFamily="2" charset="-122"/>
                      </a:endParaRPr>
                    </a:p>
                  </a:txBody>
                  <a:tcPr anchor="ctr"/>
                </a:tc>
              </a:tr>
              <a:tr h="370840">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endParaRPr lang="zh-CN" altLang="en-US">
                        <a:latin typeface="宋体" panose="02010600030101010101" pitchFamily="2" charset="-122"/>
                        <a:ea typeface="宋体" panose="02010600030101010101" pitchFamily="2" charset="-122"/>
                      </a:endParaRPr>
                    </a:p>
                  </a:txBody>
                  <a:tcPr anchor="ctr"/>
                </a:tc>
                <a:tc>
                  <a:txBody>
                    <a:bodyPr vert="horz" wrap="square"/>
                    <a:lstStyle/>
                    <a:p>
                      <a:r>
                        <a:rPr lang="zh-CN" altLang="en-US">
                          <a:latin typeface="宋体" panose="02010600030101010101" pitchFamily="2" charset="-122"/>
                          <a:ea typeface="宋体" panose="02010600030101010101" pitchFamily="2" charset="-122"/>
                        </a:rPr>
                        <a:t>租金收入</a:t>
                      </a:r>
                      <a:endParaRPr lang="zh-CN" altLang="en-US">
                        <a:latin typeface="宋体" panose="02010600030101010101" pitchFamily="2" charset="-122"/>
                        <a:ea typeface="宋体" panose="02010600030101010101" pitchFamily="2" charset="-122"/>
                      </a:endParaRPr>
                    </a:p>
                  </a:txBody>
                  <a:tcPr anchor="ctr"/>
                </a:tc>
              </a:tr>
              <a:tr h="370840">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endParaRPr lang="zh-CN" altLang="en-US">
                        <a:latin typeface="宋体" panose="02010600030101010101" pitchFamily="2" charset="-122"/>
                        <a:ea typeface="宋体" panose="02010600030101010101" pitchFamily="2" charset="-122"/>
                      </a:endParaRPr>
                    </a:p>
                  </a:txBody>
                  <a:tcPr anchor="ctr"/>
                </a:tc>
                <a:tc>
                  <a:txBody>
                    <a:bodyPr vert="horz" wrap="square"/>
                    <a:lstStyle/>
                    <a:p>
                      <a:r>
                        <a:rPr lang="zh-CN" altLang="en-US">
                          <a:latin typeface="宋体" panose="02010600030101010101" pitchFamily="2" charset="-122"/>
                          <a:ea typeface="宋体" panose="02010600030101010101" pitchFamily="2" charset="-122"/>
                        </a:rPr>
                        <a:t>其他收入</a:t>
                      </a:r>
                      <a:endParaRPr lang="zh-CN" altLang="en-US">
                        <a:latin typeface="宋体" panose="02010600030101010101" pitchFamily="2" charset="-122"/>
                        <a:ea typeface="宋体" panose="02010600030101010101" pitchFamily="2" charset="-122"/>
                      </a:endParaRPr>
                    </a:p>
                  </a:txBody>
                  <a:tcPr anchor="ctr"/>
                </a:tc>
              </a:tr>
              <a:tr h="370840">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a:latin typeface="宋体" panose="02010600030101010101" pitchFamily="2" charset="-122"/>
                          <a:ea typeface="宋体" panose="02010600030101010101" pitchFamily="2" charset="-122"/>
                        </a:rPr>
                        <a:t>债务预算收入</a:t>
                      </a:r>
                      <a:endParaRPr lang="zh-CN" altLang="en-US">
                        <a:latin typeface="宋体" panose="02010600030101010101" pitchFamily="2" charset="-122"/>
                        <a:ea typeface="宋体" panose="02010600030101010101" pitchFamily="2" charset="-122"/>
                      </a:endParaRPr>
                    </a:p>
                  </a:txBody>
                  <a:tcPr anchor="ctr"/>
                </a:tc>
                <a:tc>
                  <a:txBody>
                    <a:bodyPr vert="horz" wrap="square"/>
                    <a:lstStyle/>
                    <a:p>
                      <a:endParaRPr lang="zh-CN" altLang="en-US">
                        <a:latin typeface="宋体" panose="02010600030101010101" pitchFamily="2" charset="-122"/>
                        <a:ea typeface="宋体" panose="02010600030101010101" pitchFamily="2" charset="-122"/>
                      </a:endParaRPr>
                    </a:p>
                  </a:txBody>
                  <a:tcPr anchor="ctr"/>
                </a:tc>
              </a:tr>
            </a:tbl>
          </a:graphicData>
        </a:graphic>
      </p:graphicFrame>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810625" cy="440055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https://d.book118.com/997026060160006052</a:t>
            </a:r>
          </a:p>
        </p:txBody>
      </p:sp>
    </p:spTree>
  </p:cSld>
  <p:clrMapOvr>
    <a:masterClrMapping/>
  </p:clrMapOvr>
  <p:transition/>
  <p:timing/>
</p:sld>
</file>

<file path=ppt/tags/tag1.xml><?xml version="1.0" encoding="utf-8"?>
<p:tagLst xmlns:p="http://schemas.openxmlformats.org/presentationml/2006/main">
  <p:tag name="KSO_WM_UNIT_TABLE_BEAUTIFY" val="smartTable{bb88e032-df6f-4e36-b7fd-dafe7ad20801}"/>
</p:tagLst>
</file>

<file path=ppt/tags/tag2.xml><?xml version="1.0" encoding="utf-8"?>
<p:tagLst xmlns:p="http://schemas.openxmlformats.org/presentationml/2006/main">
  <p:tag name="KSO_WM_UNIT_TABLE_BEAUTIFY" val="smartTable{20efdbb6-fb66-4c55-af26-d7c9e942cfc5}"/>
</p:tagLst>
</file>

<file path=ppt/tags/tag3.xml><?xml version="1.0" encoding="utf-8"?>
<p:tagLst xmlns:p="http://schemas.openxmlformats.org/presentationml/2006/main">
  <p:tag name="KSO_WM_UNIT_TABLE_BEAUTIFY" val="smartTable{0ad940be-204c-4104-a90f-59832efe65cb}"/>
</p:tagLst>
</file>

<file path=ppt/tags/tag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封面">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第二页">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目录页">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正文">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1_正文">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r="http://schemas.openxmlformats.org/officeDocument/2006/relationships" xmlns:a="http://schemas.openxmlformats.org/drawingml/2006/main" name="1_正文">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228</Paragraphs>
  <Slides>36</Slides>
  <Notes>4</Notes>
  <TotalTime>1</TotalTime>
  <HiddenSlides>0</HiddenSlides>
  <MMClips>0</MMClips>
  <ScaleCrop>0</ScaleCrop>
  <HeadingPairs>
    <vt:vector baseType="variant" size="6">
      <vt:variant>
        <vt:lpstr>Fonts used</vt:lpstr>
      </vt:variant>
      <vt:variant>
        <vt:i4>17</vt:i4>
      </vt:variant>
      <vt:variant>
        <vt:lpstr>Theme</vt:lpstr>
      </vt:variant>
      <vt:variant>
        <vt:i4>1</vt:i4>
      </vt:variant>
      <vt:variant>
        <vt:lpstr>Slide Titles</vt:lpstr>
      </vt:variant>
      <vt:variant>
        <vt:i4>36</vt:i4>
      </vt:variant>
    </vt:vector>
  </HeadingPairs>
  <TitlesOfParts>
    <vt:vector baseType="lpstr" size="54">
      <vt:lpstr>Arial</vt:lpstr>
      <vt:lpstr>Calibri</vt:lpstr>
      <vt:lpstr>等线 Light</vt:lpstr>
      <vt:lpstr>等线</vt:lpstr>
      <vt:lpstr>Source Sans Pro</vt:lpstr>
      <vt:lpstr>新宋体</vt:lpstr>
      <vt:lpstr>Tahoma</vt:lpstr>
      <vt:lpstr>Source Sans Pro Black</vt:lpstr>
      <vt:lpstr>宋体</vt:lpstr>
      <vt:lpstr>Source Sans Pro Semibold</vt:lpstr>
      <vt:lpstr>黑体</vt:lpstr>
      <vt:lpstr>仿宋</vt:lpstr>
      <vt:lpstr>幼圆</vt:lpstr>
      <vt:lpstr>Times New Roman</vt:lpstr>
      <vt:lpstr>FZSSK--GBK1-0</vt:lpstr>
      <vt:lpstr>E</vt:lpstr>
      <vt:lpstr>FZY3K--GBK1-0</vt:lpstr>
      <vt:lpstr>Office Theme</vt:lpstr>
      <vt:lpstr>PowerPoint Presentation</vt:lpstr>
      <vt:lpstr>第13章 政府财政会计报表 </vt:lpstr>
      <vt:lpstr>PowerPoint Presentation</vt:lpstr>
      <vt:lpstr>13.1 财政会计报表的种类</vt:lpstr>
      <vt:lpstr>13.1 财政会计报表的种类</vt:lpstr>
      <vt:lpstr>13.2 年度会计报表的编制程序</vt:lpstr>
      <vt:lpstr>13.2.1 年终清理 </vt:lpstr>
      <vt:lpstr>13.2.2 年终结算</vt:lpstr>
      <vt:lpstr>13.2.3 年终结账 </vt:lpstr>
      <vt:lpstr>13.3 财政会计报表的格式</vt:lpstr>
      <vt:lpstr>13.3 财政会计报表的格式</vt:lpstr>
      <vt:lpstr>13.3 财政会计报表的格式</vt:lpstr>
      <vt:lpstr>13.3 财政会计报表的格式</vt:lpstr>
      <vt:lpstr>13.3 财政会计报表的格式</vt:lpstr>
      <vt:lpstr>13.3 财政会计报表的格式</vt:lpstr>
      <vt:lpstr>13.3 财政会计报表的格式</vt:lpstr>
      <vt:lpstr>13.3 财政会计报表的格式</vt:lpstr>
      <vt:lpstr>13.3 财政会计报表的格式</vt:lpstr>
      <vt:lpstr>13.3 财政会计报表的格式</vt:lpstr>
      <vt:lpstr>13.3 财政会计报表的格式</vt:lpstr>
      <vt:lpstr>13.4 财政会计报表的审核</vt:lpstr>
      <vt:lpstr>13.4 财政会计报表的审核</vt:lpstr>
      <vt:lpstr>13.4 财政会计报表的审核</vt:lpstr>
      <vt:lpstr>13.5 财政会计报表的汇总</vt:lpstr>
      <vt:lpstr>PowerPoint Presentation</vt:lpstr>
      <vt:lpstr>第14章 政府单位会计概述</vt:lpstr>
      <vt:lpstr>PowerPoint Presentation</vt:lpstr>
      <vt:lpstr>14.1 政府单位的概念及政府单位会计的适用范围</vt:lpstr>
      <vt:lpstr>14.1.1 政府单位的概念            </vt:lpstr>
      <vt:lpstr>14.1.1 政府单位的概念            </vt:lpstr>
      <vt:lpstr>14.1.2 政府单位会计的适用范围</vt:lpstr>
      <vt:lpstr>14.2 政府单位的会计规范</vt:lpstr>
      <vt:lpstr>14.3 政府单位的会计科目——财务会计科目</vt:lpstr>
      <vt:lpstr>14.3 政府单位的会计科目——财务会计科目</vt:lpstr>
      <vt:lpstr>14.3 政府单位的会计科目——预算收入与收入科目</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2024-09-26T13:52:49.211</cp:lastPrinted>
  <dcterms:created xsi:type="dcterms:W3CDTF">2024-09-26T05:52:49Z</dcterms:created>
  <dcterms:modified xsi:type="dcterms:W3CDTF">2024-09-26T05:52:52Z</dcterms:modified>
</cp:coreProperties>
</file>