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DCF51D-E82A-4D4D-82EF-4C862685B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11E2AC-98B7-448E-8AF9-8CF816B84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471478-5DB3-49A4-B24B-5D47EBB0AC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73CD3D-FAE5-49A5-A354-B15B75392B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1E99F4-B2BC-423A-8D59-655C752EBE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08AD84-687D-46CE-8E66-ED414D37E0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94F29F-A056-4074-A97A-4F72181519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8369D3-4C33-451A-BB08-9B739FAD6B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6FBC29-BF07-43B6-A798-DF8797E38D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067461-D136-4599-846C-A842343588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AD7866-3BC8-443F-9F20-0FB5BBD0C3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026164061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97教师培训的学习方法与学习策略指导与实施</a:t>
            </a:r>
            <a:endParaRPr lang="en-US" sz="1100"/>
          </a:p>
        </p:txBody>
      </p:sp>
      <p:sp>
        <p:nvSpPr>
          <p:cNvPr id="5" name="AutoShape 5"/>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2023-12-18</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学习方法与学习策略概述</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教师培训中的学习方法指导</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教师培训中的学习策略指导</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学习方法与学习策略的实施步骤</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学习方法与学习策略实施中的注意事项</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888" b="17888"/>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适应教育改革</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当前教育改革不断深入，教师需要不断更新教育观念和教学方法，以适应新的教育形势。</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提高教师素质</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教师培训是提高教师素质的重要途径，通过培训可以加强教师的教育教学能力，提高教师的专业素养。</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促进学校发展</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教师培训不仅有利于教师个人发展，也有利于学校整体发展，提高学校的教育教学质量和声誉。</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1" name="AutoShape 11"/>
          <p:cNvSpPr/>
          <p:nvPr/>
        </p:nvSpPr>
        <p:spPr>
          <a:xfrm>
            <a:off x="724975" y="1688692"/>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solidFill>
                <a:latin typeface="Microsoft Yahei"/>
                <a:ea typeface="Microsoft Yahei"/>
                <a:cs typeface="Microsoft Yahei"/>
              </a:rPr>
              <a:t>更新教育观念</a:t>
            </a:r>
            <a:endParaRPr lang="en-US" sz="1100"/>
          </a:p>
        </p:txBody>
      </p:sp>
      <p:sp>
        <p:nvSpPr>
          <p:cNvPr id="12" name="AutoShape 12"/>
          <p:cNvSpPr/>
          <p:nvPr/>
        </p:nvSpPr>
        <p:spPr>
          <a:xfrm>
            <a:off x="724975" y="2014081"/>
            <a:ext cx="3241937" cy="162580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solidFill>
                <a:latin typeface="Microsoft Yahei"/>
                <a:ea typeface="Microsoft Yahei"/>
                <a:cs typeface="Microsoft Yahei"/>
              </a:rPr>
              <a:t>教师培训可以帮助教师了解最新的教育理念和教学理论，从而更新教育观念，提高教学水平。</a:t>
            </a:r>
            <a:endParaRPr lang="en-US" sz="1100"/>
          </a:p>
        </p:txBody>
      </p:sp>
      <p:sp>
        <p:nvSpPr>
          <p:cNvPr id="13" name="AutoShape 13"/>
          <p:cNvSpPr/>
          <p:nvPr/>
        </p:nvSpPr>
        <p:spPr>
          <a:xfrm>
            <a:off x="8231186" y="1658092"/>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掌握教学技能</a:t>
            </a:r>
            <a:endParaRPr lang="en-US" sz="1100"/>
          </a:p>
        </p:txBody>
      </p:sp>
      <p:sp>
        <p:nvSpPr>
          <p:cNvPr id="14" name="AutoShape 14"/>
          <p:cNvSpPr/>
          <p:nvPr/>
        </p:nvSpPr>
        <p:spPr>
          <a:xfrm>
            <a:off x="8231186" y="1983478"/>
            <a:ext cx="3241937" cy="1647503"/>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教师培训可以提供各种教学技能和教学方法的培训，帮助教师掌握更多的教学技能，提高教学效果。</a:t>
            </a:r>
            <a:endParaRPr lang="en-US" sz="1100"/>
          </a:p>
        </p:txBody>
      </p:sp>
      <p:sp>
        <p:nvSpPr>
          <p:cNvPr id="15" name="AutoShape 15"/>
          <p:cNvSpPr/>
          <p:nvPr/>
        </p:nvSpPr>
        <p:spPr>
          <a:xfrm>
            <a:off x="724975" y="3885433"/>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solidFill>
                <a:latin typeface="Microsoft Yahei"/>
                <a:ea typeface="Microsoft Yahei"/>
                <a:cs typeface="Microsoft Yahei"/>
              </a:rPr>
              <a:t>拓展知识面</a:t>
            </a:r>
            <a:endParaRPr lang="en-US" sz="1100"/>
          </a:p>
        </p:txBody>
      </p:sp>
      <p:sp>
        <p:nvSpPr>
          <p:cNvPr id="16" name="AutoShape 16"/>
          <p:cNvSpPr/>
          <p:nvPr/>
        </p:nvSpPr>
        <p:spPr>
          <a:xfrm>
            <a:off x="724975" y="4210824"/>
            <a:ext cx="3241937" cy="163833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solidFill>
                <a:latin typeface="Microsoft Yahei"/>
                <a:ea typeface="Microsoft Yahei"/>
                <a:cs typeface="Microsoft Yahei"/>
              </a:rPr>
              <a:t>教师培训可以涵盖多个学科领域，帮助教师拓展知识面，增强跨学科教学能力。</a:t>
            </a:r>
            <a:endParaRPr lang="en-US" sz="1100"/>
          </a:p>
        </p:txBody>
      </p:sp>
      <p:sp>
        <p:nvSpPr>
          <p:cNvPr id="17" name="AutoShape 17"/>
          <p:cNvSpPr/>
          <p:nvPr/>
        </p:nvSpPr>
        <p:spPr>
          <a:xfrm>
            <a:off x="8231186" y="3854834"/>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增强团队合作能力</a:t>
            </a:r>
            <a:endParaRPr lang="en-US" sz="1100"/>
          </a:p>
        </p:txBody>
      </p:sp>
      <p:sp>
        <p:nvSpPr>
          <p:cNvPr id="18" name="AutoShape 18"/>
          <p:cNvSpPr/>
          <p:nvPr/>
        </p:nvSpPr>
        <p:spPr>
          <a:xfrm>
            <a:off x="8231186" y="4180220"/>
            <a:ext cx="3241937" cy="166893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教师培训通常采用团队合作的方式进行，可以增强教师的团队合作能力和协作精神。</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教师培训的重要性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学习方法与学习策略概述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077" b="8077"/>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6636" b="16636"/>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根据学习活动的不同环节，学习方法可分为预习方法、听课方法、复习方法、作业方法等；根据学习内容的不同领域，学习方法可分为阅读方法、记忆方法、思维方法等。</a:t>
            </a:r>
            <a:endParaRPr lang="en-US" sz="1100"/>
          </a:p>
        </p:txBody>
      </p:sp>
      <p:sp>
        <p:nvSpPr>
          <p:cNvPr id="10" name="AutoShape 10"/>
          <p:cNvSpPr/>
          <p:nvPr/>
        </p:nvSpPr>
        <p:spPr>
          <a:xfrm>
            <a:off x="6258305" y="1738966"/>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solidFill>
                <a:latin typeface="Microsoft Yahei"/>
                <a:ea typeface="Microsoft Yahei"/>
                <a:cs typeface="Microsoft Yahei"/>
              </a:rPr>
              <a:t>学习方法是指学习者在学习过程中采用的各种方式和手段，包括获取、加工、存储和应用知识的具体做法。</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学习方法的定义与分类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2127391" y="2241399"/>
            <a:ext cx="8135183" cy="1244966"/>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solidFill>
                <a:latin typeface="Microsoft Yahei"/>
                <a:ea typeface="Microsoft Yahei"/>
                <a:cs typeface="Microsoft Yahei"/>
              </a:rPr>
              <a:t>学习策略是指学习者为了提高学习效果和效率，有目的、有意识地制定的有关学习过程的复杂方案。它包括学习者在学习过程中有效学习的规则、方法、技巧及其调控方式。</a:t>
            </a:r>
            <a:endParaRPr lang="en-US" sz="1100"/>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solidFill>
                <a:latin typeface="Microsoft Yahei"/>
                <a:ea typeface="Microsoft Yahei"/>
                <a:cs typeface="Microsoft Yahei"/>
              </a:rPr>
              <a:t>学习策略对于提高学习者的学习能力、促进知识迁移和创新能力的发展具有重要作用。它可以帮助学习者更好地理解和掌握知识，提高学习效率和质量，同时也可以培养学习者的自主学习能力和终身学习能力。</a:t>
            </a:r>
            <a:endParaRPr lang="en-US" sz="1100"/>
          </a:p>
        </p:txBody>
      </p:sp>
      <p:sp>
        <p:nvSpPr>
          <p:cNvPr id="6" name="AutoShape 6"/>
          <p:cNvSpPr/>
          <p:nvPr/>
        </p:nvSpPr>
        <p:spPr>
          <a:xfrm>
            <a:off x="2127391" y="1747914"/>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内涵</a:t>
            </a:r>
            <a:endParaRPr lang="en-US" sz="1100"/>
          </a:p>
        </p:txBody>
      </p:sp>
      <p:sp>
        <p:nvSpPr>
          <p:cNvPr id="7" name="AutoShape 7"/>
          <p:cNvSpPr/>
          <p:nvPr/>
        </p:nvSpPr>
        <p:spPr>
          <a:xfrm>
            <a:off x="2127391" y="371801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作用</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学习策略的内涵与作用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学习方法和学习策略都是学习者在学习过程中采用的具体手段和方案，它们都是为了提高学习效果和效率而服务的。同时，学习方法和学习策略之间也存在相互影响和相互促进的关系，好的学习方法可以促进学习策略的形成和发展，而有效的学习策略也可以指导学习方法的选择和应用。</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联系</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学习方法和学习策略虽然都是关于学习的具体手段和方案，但它们的侧重点和层次略有不同。学习方法更多地关注具体的学习活动和学习过程，如阅读、记忆、思维等；而学习策略则更侧重于对学习过程的整体规划和调控，包括学习目标的设定、学习计划的制定、学习时间的安排等。此外，学习方法相对较为具体和单一，而学习策略则更为综合和复杂。</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区别</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学习方法与学习策略的关系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教师培训中的学习方法指导</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定义与特点</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1262116" y="157045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自主学习法是一种以个人为主体的学习方式，强调学习者独立分析、探索、实践、质疑、创造等方法来实现学习目标。</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TextBox 21"/>
          <p:cNvSpPr txBox="1"/>
          <p:nvPr/>
        </p:nvSpPr>
        <p:spPr>
          <a:xfrm>
            <a:off x="1272601" y="3332919"/>
            <a:ext cx="416357"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实施步骤</a:t>
            </a:r>
            <a:endParaRPr lang="en-US" sz="1100"/>
          </a:p>
        </p:txBody>
      </p:sp>
      <p:sp>
        <p:nvSpPr>
          <p:cNvPr id="23" name="AutoShape 23"/>
          <p:cNvSpPr/>
          <p:nvPr/>
        </p:nvSpPr>
        <p:spPr>
          <a:xfrm>
            <a:off x="1804696" y="347977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确定学习目标、制定学习计划、选择学习资源、实施学习计划、评估学习效果。</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TextBox 25"/>
          <p:cNvSpPr txBox="1"/>
          <p:nvPr/>
        </p:nvSpPr>
        <p:spPr>
          <a:xfrm>
            <a:off x="1271991" y="5124907"/>
            <a:ext cx="441594"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优点与局限</a:t>
            </a:r>
            <a:endParaRPr lang="en-US" sz="1100"/>
          </a:p>
        </p:txBody>
      </p:sp>
      <p:sp>
        <p:nvSpPr>
          <p:cNvPr id="27" name="AutoShape 27"/>
          <p:cNvSpPr/>
          <p:nvPr/>
        </p:nvSpPr>
        <p:spPr>
          <a:xfrm>
            <a:off x="1804696" y="5247188"/>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培养学习者独立思考和解决问题的能力，但可能缺乏系统性和深度。</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自主学习法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合作学习法是一种以小组为主体的学习方式，通过学习者之间的互助合作来达成学习目标。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定义与特点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实施步骤</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优点与局限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分组、明确任务、小组讨论、展示成果、评价反馈。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提高学习者的团队协作和沟通能力，但可能存在“搭便车”现象。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合作学习法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探究学习法是一种以问题为导向的学习方式，通过让学习者自主发现问题、分析问题、解决问题来培养其创新能力和实践能力。</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定义与特点</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提出问题、分析问题、制定解决方案、实施方案、总结反思。</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实施步骤</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激发学习者的学习兴趣和主动性，但可能需要较多的时间和资源。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优点与局限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探究学习法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案例学习法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定义与特点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案例学习法是一种以具体案例为基础的学习方式，通过让学习者分析、讨论、总结案例来培养其分析和解决问题的能力。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实施步骤</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选择案例、分析案例、小组讨论、总结反思、应用实践。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优点与局限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提供真实情境和实践机会，但可能受到案例质量和数量的限制。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教师培训中的学习策略指导</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根据培训目标和个人实际情况，制定合理的学习计划，明确学习时间和任务安排。</a:t>
            </a:r>
          </a:p>
        </p:txBody>
      </p:sp>
      <p:pic>
        <p:nvPicPr>
          <p:cNvPr id="5" name="Picture 5"/>
          <p:cNvPicPr>
            <a:picLocks noChangeAspect="1"/>
          </p:cNvPicPr>
          <p:nvPr/>
        </p:nvPicPr>
        <p:blipFill>
          <a:blip r:embed="rId2"/>
          <a:srcRect l="16000" r="160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7" name="Picture 7"/>
          <p:cNvPicPr>
            <a:picLocks noChangeAspect="1"/>
          </p:cNvPicPr>
          <p:nvPr/>
        </p:nvPicPr>
        <p:blipFill>
          <a:blip r:embed="rId3"/>
          <a:srcRect l="16000" r="16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4"/>
          <a:srcRect l="11250" r="112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制定学习计划</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将学习任务按照重要性和紧急性进行排序，优先处理重要且紧急的任务。</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优先级排序</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养成及时行动的习惯，避免拖延症对学习进度造成负面影响。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避免拖延</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时间管理策略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https://d.book118.com/997026164061006052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2024-09-25T20:35:11.236</cp:lastPrinted>
  <dcterms:created xsi:type="dcterms:W3CDTF">2024-09-25T12:35:11Z</dcterms:created>
  <dcterms:modified xsi:type="dcterms:W3CDTF">2024-09-25T12:35:13Z</dcterms:modified>
</cp:coreProperties>
</file>