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34250-8F4E-4653-95AF-CC1F017EB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03F5C-629A-49A2-B268-582EA1C3E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154BC-8270-4DE3-8ABC-8CF3729E0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3A8E6-30FF-4E32-A852-CD59E350F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AD83B7-1586-4E49-A0FC-758BB830E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BE9296-396F-4CFB-B511-E4C2A3A20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A6E8E9-0F4B-4EBE-8E4F-603D5F7F5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15275-5481-4B80-B4F8-363A141C4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59754-A6C6-457C-918C-556224895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4C4B2-96BA-46B4-AF57-11A8E4E6C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D607B-26B8-4961-B83B-AD7B09B51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31040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《趣味运动之袋鼠跳》PPT课件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袋鼠跳运动简介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袋鼠跳的技巧与训练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袋鼠跳运动的装备与安全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袋鼠跳运动的比赛规则与案例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袋鼠跳运动的未来展望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袋鼠跳运动简介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11" r="1831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09" r="3180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袋鼠跳运动起源于澳大利亚，最初是作为一种儿童游戏而出现。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随着时间的推移，袋鼠跳逐渐发展成为一项趣味运动，并在世界范围内得到推广。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袋鼠跳运动需要参与者穿戴特制的跳跃服，模仿袋鼠的跳跃方式前进。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袋鼠跳运动具有趣味性、挑战性和健身效果，能够提高参与者的协调性、灵敏性和心肺功能。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运动特点与价值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袋鼠跳的技巧与训练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准备姿势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双脚并拢，膝盖微屈，身体略微前倾，双手紧握布袋。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发力时机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在听到指令后，迅速蹬地发力，使身体获得足够的初速度。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27" r="92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起跳技巧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保持平衡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在跳跃过程中，要保持身体的平衡，不要左右摇摆。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调整高度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根据需要，可以通过改变蹬地的力量来调整跳跃的高度。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跳跃技巧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落地技巧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缓冲动作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落地时，要屈膝进行缓冲，以减少地面对身体的冲击。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站稳身体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落地后，迅速调整身体姿势，确保站稳不摔倒。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袋鼠跳运动的装备与安全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必要的装备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防滑手套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在抓握绳子时，防滑手套可以增加手部的摩擦力，防止滑脱，同时保护手部皮肤不受磨损。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运动鞋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选择底部有足够摩擦力的运动鞋，以确保在跳跃过程中的稳定性。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安全头盔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跳跃过程中，为了保护头部安全，应佩戴符合标准的安全头盔。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运动服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穿着舒适、宽松的运动服，便于活动，同时也有利于身体的散热。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https://d.book118.com/997031040041006030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2024-09-01T19:24:26.878</cp:lastPrinted>
  <dcterms:created xsi:type="dcterms:W3CDTF">2024-09-01T11:24:26Z</dcterms:created>
  <dcterms:modified xsi:type="dcterms:W3CDTF">2024-09-01T11:24:29Z</dcterms:modified>
</cp:coreProperties>
</file>