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FA57D-F6C8-4CEE-9C2E-19D23A59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CFC9D-3D56-4341-9957-3247F528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539D-83C2-4A9A-94A7-5C81DAE0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41C6A-83DD-4BB4-A322-8323A1E7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29945-0E1C-4918-8D44-CE94A952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5ADCC-F216-4AC5-8E2B-3A1EE4D91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5FAC2-A2D1-44D8-9421-DBFBE0EC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48B4B-DA1B-47A6-BD6A-A75F5BBF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0C4B4-7011-4D8B-91F2-C157E660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5FDFD-7F90-4556-BF0C-B6492B2B0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0EBC0-D526-4458-A50E-FC3BF686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3112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护理学作为医学领域的重要组成部分，对于提高医疗质量和保障患者安全具有至关重要的作用。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随着医疗技术的不断发展和人们对健康需求的日益增长，护理学研究也在不断深入，旨在为患者提供更加科学、全面、高效的护理服务。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29" b="75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在此背景下，本研究旨在探讨护理实践中的关键问题，以期为护理学理论和实践提供有益的参考和借鉴。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本研究旨在通过对护理实践中的关键问题进行深入研究和分析，为护理学理论和实践提供有益的参考和借鉴，以提高护理质量和患者满意度。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深入了解护理实践中的问题及其产生原因，为护理实践提供科学依据和指导，促进护理学科的发展和完善，提高护理服务的质量和水平，为患者提供更加科学、全面、高效的护理服务。同时，本研究还可以为其他相关领域的研究提供有益的参考和借鉴，推动相关领域的理论和实践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护理研究综述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国外护理研究在理论和实践方面均取得了显著进展，注重实证研究和循证护理，关注护理质量的提高和患者安全。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国内护理研究现状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国内护理研究逐步与国际接轨，研究方向多样化，涉及临床实践、护理教育、护理管理等多个领域，但研究方法和质量有待进一步提高。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在某些特定领域，如精神护理、少数民族护理等，仍存在研究空白，需要加强相关研究。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现有研究方法、样本量、数据收集和处理等方面存在一定问题，如缺乏大样本、长期追踪的研究，需要加强研究的科学性和严谨性。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通过深入访谈、观察、焦点小组讨论等方式，对少数样本进行深入探究，以理解被研究者的观点和经验。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结合定量和定性两种研究方法，以全面、深入地探究护理相关问题。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通过问卷调查、量表评价等方式，对大量样本进行统计分析，以揭示变量之间的关系。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通过设立对照组和实验组，对干预措施的效果进行评估。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通过观察特定情境下的护理实践，了解护理工作的实际情况。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案例研究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对个别案例进行深入剖析，以揭示其背后的原因和规律。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https://d.book118.com/997031121013006051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2024-09-23T21:53:24.956</cp:lastPrinted>
  <dcterms:created xsi:type="dcterms:W3CDTF">2024-09-23T13:53:24Z</dcterms:created>
  <dcterms:modified xsi:type="dcterms:W3CDTF">2024-09-23T13:53:27Z</dcterms:modified>
</cp:coreProperties>
</file>