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4FF2C-D980-4227-8E11-CEF9CA33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354E5-4A88-477C-B1DA-B6BE6D761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9E8D0-045D-4D0C-9BBD-E4B09316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1B067-C791-42F3-BD8A-150D735C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678EC-C719-436F-8424-30AC1084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4CE3C-C217-4BD4-8B9D-15BB189F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0A01D-83AF-4DFD-88FE-34DC3691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2B6E5-D6A3-47AA-91C2-8C60FFF2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A2D37-2573-48E3-B16F-0B848A3C4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0A414-916F-4BC1-A49C-947378769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10C9F-E683-40DB-8D79-C7215F2E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3202111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影视文创园营销策划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影视文创园概述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营销策划目标与策略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影视文创园的品牌建设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影视文创园的营销活动策划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影视文创园的合作伙伴与资源整合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营销策划的执行与效果评估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影视文创园概述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30" r="32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影视文创园是指以影视文化产业为核心，集创作、制作、发行、展示、教育、培训、旅游等于一体的综合性园区。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影视文创园通常具有创新性、文化性、融合性、集聚性等特点，是文化产业创新发展的重要载体。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影视文创园的定义与特点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随着人们文化消费需求的不断增长，影视文创园的市场规模也在不断扩大。目前，国内影视文创园的数量和规模都在不断增加，市场竞争日趋激烈。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未来，随着科技的进步和消费升级，影视文创园的市场前景将更加广阔。数字化、网络化、智能化将成为影视文创园发展的重要趋势，同时，个性化、定制化、体验式的消费模式也将成为主流。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影视文创园的市场现状与前景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00" r="235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影视文创园的产业链分析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包括剧本创作、拍摄制作、后期剪辑等环节，是影视文创园的核心环节。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包括影片发行、宣传推广、市场营销等环节，是影视文创园的重要环节。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包括电影节展、教育培训、学术研究等环节，是影视文创园的支撑环节。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包括金融服务、法律服务、版权服务等环节，是影视文创园的保障环节。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创作制作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发行营销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配套服务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营销策划目标与策略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https://d.book118.com/997032021110006053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2024-09-27T10:58:55.345</cp:lastPrinted>
  <dcterms:created xsi:type="dcterms:W3CDTF">2024-09-27T02:58:55Z</dcterms:created>
  <dcterms:modified xsi:type="dcterms:W3CDTF">2024-09-27T02:58:57Z</dcterms:modified>
</cp:coreProperties>
</file>