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1F25F-234F-4FCB-AC9C-281AB7A0C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9E7AF-18C1-49C6-A538-A1B22EB26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3C610-0766-4A1B-BF50-CE4DED07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30B6E-4BCD-42E0-AE28-DF3487166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0B136-73C5-44DC-A90C-AB65BEC3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2A13E-AB23-4BDF-88ED-AA058414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40FD3-E300-4F3E-B197-D521D9652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07617-EC11-4778-B888-21D09676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39AB3-19BC-40D0-A84D-65F71DBE6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9C3D2-1168-4885-B4F6-059CAD176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078E5-CAF0-41A5-AE4F-FB334086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35131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《大唐黄金基础知识》ppt课件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大唐黄金的产品与服务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大唐黄金的运营模式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大唐黄金的市场前景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大唐黄金的企业文化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大唐黄金的成立背景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大唐黄金由大唐国际发电股份有限公司发起成立，依托大唐集团强大的资源优势和资金实力，致力于打造全方位的黄金投资服务平台。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随着国内外黄金市场的不断发展和完善，大唐黄金敏锐地捕捉到黄金投资的巨大潜力和市场机遇，于2010年正式成立。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黄金衍生品交易服务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大唐黄金拥有完善的黄金衍生品交易体系，包括黄金期货、期权等交易服务。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提供实物黄金销售、回购及租赁服务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大唐黄金为客户提供实物黄金产品，并可进行回购及租赁，满足客户不同需求。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黄金投资咨询与资产管理服务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凭借专业的投资研究团队，为客户提供个性化的投资咨询服务及资产管理解决方案。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国内领先的黄金投资服务提供商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凭借丰富的产品线和完善的服务体系，大唐黄金已成为国内领先的黄金投资服务提供商之一。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拥有广泛的客户基础和渠道资源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大唐黄金拥有广泛的客户基础和渠道资源，与多家大型金融机构和企业建立了紧密的合作关系，为投资者提供全方位的服务支持。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大唐黄金提供各种款式的黄金饰品，包括项链、手链、戒指、耳环等，满足不同消费者的需求。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黄金饰品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金条与金币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黄金投资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大唐黄金销售各种规格的金条，同时也有各种纪念金币和投资金币，适合投资者和收藏者。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大唐黄金提供黄金投资服务，包括实物黄金买卖、黄金ETF等，帮助投资者实现资产保值增值。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大唐黄金的主要产品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大唐黄金提供个性化定制服务，消费者可以根据自己的喜好和需求定制独特的黄金饰品。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大唐黄金提供黄金回购服务，消费者可以将不再需要的黄金饰品卖回给大唐黄金，方便快捷。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黄金回购服务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大唐黄金设立会员俱乐部，为会员提供专属的优惠和服务，如积分兑换、会员活动等。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会员俱乐部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大唐黄金的特色服务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大唐黄金所采购的原材料来自可靠的供应商，产品经过严格的质量检测，确保每一件产品的品质。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大唐黄金采用合理的定价策略，确保产品价格公正、透明，同时给予消费者一定的优惠。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大唐黄金注重产品创新，不断推出新款和特色产品，满足市场和消费者的需求。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大唐黄金的产品优势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大唐黄金的运营模式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https://d.book118.com/997035131043006043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2024-09-16T23:45:43.792</cp:lastPrinted>
  <dcterms:created xsi:type="dcterms:W3CDTF">2024-09-16T15:45:43Z</dcterms:created>
  <dcterms:modified xsi:type="dcterms:W3CDTF">2024-09-16T15:45:45Z</dcterms:modified>
</cp:coreProperties>
</file>