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EAE94-B6EF-40A1-80B4-532873544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028A9-6635-4E3A-A572-5F09BC9D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DC911-432B-47EF-B5C6-C6ECF80A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B0154-09E4-48E6-882C-B46B8143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78FC6-05B2-4A19-9662-C7620422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ACD38-4F87-4B4B-843F-A432151F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5A1A9-1F7B-40F7-8D29-4FD4AEB1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FCD91-2F8A-44F1-A265-4F5B82528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4563-42F0-47E4-8693-1BB79F6E5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76634-62B9-4639-968B-9F5F0AFA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66420-865B-4F2C-9BA0-1EFA9DE9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360621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大学学生会宣传部干事工作总结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对过去一段时间内宣传部的工作成果进行全面梳理和总结，展示工作成效。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深入分析工作中存在的问题和不足，为改进工作提供参考。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结合学校和学生会的发展规划，对宣传部未来的工作进行展望和规划。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本次总结的时间范围为过去一学年，即从上一学年开始至本学年结束。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汇报内容包括宣传部的日常工作、重要活动、创新举措以及与其他部门的协作情况等。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本次总结涉及的人员包括宣传部全体干事、部长以及指导老师等。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宣传部主要工作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宣传策划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负责学生会各类活动的宣传策划工作，包括海报、传单、视频等多种形式的设计制作。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管理学生会官方社交媒体账号，定期发布活动信息和校园动态，与同学们保持互动。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新闻稿撰写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撰写学生会活动的新闻稿，向校内外媒体投稿，提升学生会的影响力。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协助宣传部部长处理日常工作，包括任务分配、进度跟踪等。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协助部长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负责具体宣传项目的执行，如设计海报、编辑视频等。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与部门其他成员紧密合作，确保宣传工作的顺利进行。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干事职责与任务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通过举办校园文化节、学术讲座等活动，推广校园文化和学术氛围。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迎新宣传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在新生入学之际，组织制作迎新宣传材料，帮助新生更好地了解学生会和校园生活。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宣传学生会组织的社会实践活动，鼓励更多同学参与社会实践，提升社会责任感。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策划并执行了多场大型活动宣传，包括校庆、文化节、学术论坛等，确保活动信息的准确传达和广泛传播。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针对不同活动特点，制定个性化宣传方案，通过海报、传单、社交媒体等多种渠道进行推广，提高活动知晓度和参与度。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跟踪评估宣传活动效果，及时调整策略，确保宣传效果最大化。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与校内新闻中心、广播站等媒体建立良好合作关系，定期提供新闻素材和线索，增加学生会工作的曝光度。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积极拓展校外媒体资源，与多家主流媒体建立联系，争取对学生会重大活动的报道支持。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精心策划专访和特稿，深度挖掘学生会工作的内涵和价值，提升学生会的社会影响力。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校内外媒体合作与报道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制定并执行品牌传播计划，通过线上线下多渠道推广学生会品牌，增强品牌知名度和美誉度。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及时回应和处理负面舆论，维护学生会声誉和形象。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参与设计和推广学生会品牌形象，包括标识、口号、宣传片等，提升学生会整体形象。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https://d.book118.com/997036062140006033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2024-09-07T08:05:29.386</cp:lastPrinted>
  <dcterms:created xsi:type="dcterms:W3CDTF">2024-09-07T00:05:29Z</dcterms:created>
  <dcterms:modified xsi:type="dcterms:W3CDTF">2024-09-07T00:05:31Z</dcterms:modified>
</cp:coreProperties>
</file>