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3F84F-0913-453F-96A4-62567B64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9E315-47D0-473B-88B3-35A4EC271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EFD57-6BAC-4DBC-82BF-D2F6BDB1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DCF5A-D887-4B91-BCB5-35D3D5E83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9AD2E-F89B-4AE4-9E43-BAFB2131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BD9C3-AF2A-46DA-BF9F-A7660FA2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C486D-1AF1-4DB0-889E-03739E62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46360-A031-4B7A-A8CC-2A4161CC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1A5D5-08D8-4305-9EB6-6C00CFD8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92362-854C-4034-8544-C42E51D28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10BB2-0050-4E12-BF8B-0C0CAEEFE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41102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前列腺增生患者的生活护理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前列腺增生患者的康复与随访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前列腺增生护理业务查房实践与案例分析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前列腺增生是男性常见的一种良性疾病，由于前列腺腺体增生压迫后尿道导致患者出现尿频、尿急、尿不尽、夜尿增多等症状。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尿频、尿急、尿不尽、排尿困难、夜尿增多等。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年龄、雄激素水平、遗传因素等。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前列腺腺体增生压迫后尿道，导致尿道变窄，尿液排出受阻。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通过症状、体格检查和相关辅助检查进行诊断。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评估患者的症状严重程度、生活质量和社会功能状况，为制定治疗方案提供依据。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根据医生的建议，按时按量服用药物，不可自行增减剂量或更改药物。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密切观察患者是否出现药物副作用，如恶心、呕吐、头痛等，及时向医生报告。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协助医生完成术前检查，确保手术顺利进行。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监测患者生命体征，观察手术部位情况，预防术后并发症的发生。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鼓励患者多食用富含纤维的食物，保持大便通畅。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生活方式指导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指导患者避免长时间久坐，适当进行运动，保持心情愉悦。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前列腺增生患者的生活护理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https://d.book118.com/997041102141006040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2024-09-13T06:42:21.049</cp:lastPrinted>
  <dcterms:created xsi:type="dcterms:W3CDTF">2024-09-12T22:42:21Z</dcterms:created>
  <dcterms:modified xsi:type="dcterms:W3CDTF">2024-09-12T22:42:23Z</dcterms:modified>
</cp:coreProperties>
</file>