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13A4B1-F08D-4364-AB73-AC90CBA85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96A5BF-191A-4FB6-9BE3-2F074AF5D0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F9B0B6-1919-4E90-A7DC-1196FC9F7E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520B83-0215-46EA-B44B-45763623F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4BE6E5-ACBA-4A82-B7BB-3A875BADF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27395B-9AE7-4DFC-927E-9EA9C6A04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A25955-0AFF-4C24-B947-1B0A322D0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000BC5-1B5A-47ED-AF38-5B09DC2BA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45284D-DC63-4B84-9D73-A5B485A66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1C798-4594-4AB8-8C0C-18331A7BB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AEA236-27C0-4AF8-B6A4-5AA607927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704111104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职业技能鉴定体系教学课件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职业技能鉴定体系概述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职业技能鉴定标准与内容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职业技能鉴定方法与流程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职业技能鉴定实施与管理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未来发展趋势与挑战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职业技能鉴定体系概述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职业技能鉴定体系是指通过对职业技能进行标准化、系统化的评价和认证，以确定个体在特定职业领域所具备的技能水平和能力的一种制度。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随着社会和经济的发展，职业技能的重要性日益凸显。为了提高劳动者的技能水平和就业竞争力，各国纷纷建立和完善职业技能鉴定体系。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通过职业技能鉴定，劳动者可以了解自身技能水平，明确提升方向，进而不断提高自身技能水平。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促进技能提升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提高就业竞争力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推动职业教育发展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具备职业技能鉴定证书的劳动者在就业市场上更具竞争力，更容易获得用人单位的青睐。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职业技能鉴定体系与职业教育紧密相连，可以促进职业教育的改革和发展，提高教育质量。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我国职业技能鉴定体系已初步建立，涵盖了多个职业领域。然而，在鉴定标准、评价方式和证书管理等方面仍存在一些问题。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许多发达国家已经建立了较为完善的职业技能鉴定体系，如德国的双元制、澳大利亚的职业资格框架等。这些体系在标准制定、评价方式、证书互认等方面具有借鉴意义。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未来，职业技能鉴定体系将更加注重实践能力和创新能力的评价，推动线上线下相结合的评价方式，加强国际交流与合作，实现职业技能鉴定体系的国际化和标准化。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职业技能鉴定标准与内容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高级技能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在中级技能基础上，具备较高的创新能力、领导能力和专业技术水平。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掌握基本技能和知识，能够完成常规任务。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中级技能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在初级技能基础上，具备一定的问题解决能力和团队协作能力。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职业技能等级划分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理论知识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包括基本概念、原理、方法等，通过笔试或在线考试进行评估。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实践操作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针对具体职业领域的实际操作能力，通过模拟操作、案例分析等方式进行评估。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职业素养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包括职业道德、职业规范、团队协作等方面的素养，通过面试、问卷调查等方式进行评估。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鉴定内容与标准制定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实际操作技能要求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熟练掌握相关工具和设备的使用和维护。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能够按照规范的操作流程进行实际操作。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具备处理突发情况和解决问题的能力。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能够与团队成员协作，共同完成复杂任务。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职业技能鉴定方法与流程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知识考试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技能操作考核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工作业绩评审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综合评价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鉴定方法介绍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通过对鉴定对象进行专业知识测试，评估其理论水平。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对鉴定对象在工作中的表现、成果等进行综合评估。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要求鉴定对象在规定时间内完成实际操作任务，以检验其技能熟练度。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结合知识考试、技能操作考核及工作业绩评审结果，对鉴定对象进行全面评价。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报名与资格审查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鉴定对象需提交相关证明材料，经审查合格后方可参加鉴定。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考试与考核实施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按照鉴定计划，组织鉴定对象进行知识考试和技能操作考核。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工作业绩评审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收集鉴定对象工作业绩材料，组织专家进行评审。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结果公示与证书颁发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将鉴定结果公示，并向合格者颁发职业技能等级证书。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鉴定流程梳理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鉴定对象需提前了解鉴定标准、流程和要求。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参加鉴定前需充分准备，熟悉考试和考核内容。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注意事项及常见问题解答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注意事项及常见问题解答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5440775" y="5412803"/>
            <a:ext cx="1953437" cy="490334"/>
            <a:chOff x="5440775" y="5412803"/>
            <a:chExt cx="1953437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440775" y="5412803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265709" y="4184077"/>
            <a:ext cx="1953437" cy="490334"/>
            <a:chOff x="7265709" y="4184077"/>
            <a:chExt cx="195343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265709" y="4184077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027586" y="2936302"/>
            <a:ext cx="1953437" cy="490334"/>
            <a:chOff x="9027586" y="2936302"/>
            <a:chExt cx="1953437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9027586" y="2936302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常见问题解答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如何报名参加职业技能鉴定？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遵守考场纪律，服从工作人员管理。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https://d.book118.com/997041111041006050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2024-09-22T18:10:18.314</cp:lastPrinted>
  <dcterms:created xsi:type="dcterms:W3CDTF">2024-09-22T10:10:18Z</dcterms:created>
  <dcterms:modified xsi:type="dcterms:W3CDTF">2024-09-22T10:10:20Z</dcterms:modified>
</cp:coreProperties>
</file>