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5E1C9-E0B8-46B8-8384-53FD5500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1FBE-A73E-450F-B597-0B7DF341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9E323-B056-4303-95F2-FA0D79185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6DC47-4A42-48FE-A777-ECCE5D54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3FF6A-AFDE-4B76-9FFE-0DCA2EAC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F1F1A-45E6-4DF1-A78A-9CBB4EFE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B9CFE-BE15-4890-9104-817BD0A81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B1EE2-76F7-4300-AC08-7D9E8C62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27B1D-5B40-47FC-8CCF-7D2A9DD0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64E7B-783A-4212-A2B2-82248614B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8D2B6-FA2C-41E2-9CEB-800CB79F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43052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城市市政工程施工与质量验收设计变更备案管理办法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施工管理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质量验收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设计变更备案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罚则与法律责任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附则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为了规范城市市政工程施工与质量验收设计变更的管理，确保工程质量和安全，提高市政工程的建设水平。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依据国家相关法律法规、行业标准和地方规定制定本管理办法。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本管理办法适用于本市行政区域内新建、改建、扩建的市政工程，包括道路、桥梁、隧道、排水、供水、燃气、热力等市政设施的施工与质量验收设计变更管理。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本管理办法不适用于房屋建筑工程、轨道交通工程和水利工程等其他类型的建设工程。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指由政府投资建设的城市基础设施工程，包括道路、桥梁、隧道、排水、供水、燃气、热力等设施。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指在市政工程施工过程中，因施工条件、地质条件、技术标准等因素发生变化，需要对原设计图纸进行修改或调整的行为。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指市政工程施工与质量验收设计变更完成后，相关单位向城市主管部门提交设计变更资料，并经过审查和登记的过程。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定义和术语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施工管理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施工单位需向相关部门提交施工许可申请，包括施工方案、施工计划、安全保障措施等内容，经审批后方可进行施工。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施工单位需妥善保管施工许可证，施工过程中需遵守许可证规定，不得擅自更改施工内容或扩大施工范围。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许可证管理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施工许可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施工单位需编制详细的施工组织设计，明确施工进度、资源配置、质量控制等方面的要求。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协调管理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建立有效的协调机制，加强各参建方之间的沟通与协作，确保施工顺利进行。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合理规划施工现场，设置安全警示标志，确保施工现场安全有序。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加强施工人员管理，提高人员素质和技能水平，确保施工质量。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制定完善的安全管理制度和应急预案，加强施工现场安全检查，确保施工安全。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采取有效的环保措施，控制施工噪音、粉尘、废水的排放，减少对周边环境的影响。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施工安全与环保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根据国家相关法律法规、技术规范和行业标准，制定具体的验收标准，包括工程结构安全、使用功能、观感质量等各方面。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按照施工过程和施工阶段，分阶段进行验收，确保每个阶段的质量符合要求。验收程序包括预验收、正式验收和竣工验收等。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主要包括施工过程中的质量检查、隐蔽工程验收、分部分项工程验收等，以及竣工后的整体质量检查。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采用观察、检测、试验等多种方法，对工程实体和资料进行检查、测量、试验等，确保工程质量符合要求。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https://d.book118.com/997043052153006043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2024-09-17T21:33:41.003</cp:lastPrinted>
  <dcterms:created xsi:type="dcterms:W3CDTF">2024-09-17T13:33:41Z</dcterms:created>
  <dcterms:modified xsi:type="dcterms:W3CDTF">2024-09-17T13:33:43Z</dcterms:modified>
</cp:coreProperties>
</file>