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8C082-EBDA-4923-AADA-EB255C988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B4A5B-4443-4897-AD6A-86027FB18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1385E-29FE-486C-8492-DE7AB29D8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42A60-FD3B-4624-939C-1BCA5751B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B63A2B-B193-409E-88BB-5D8AE680D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93032D-6D16-4DAC-8935-D6E61802A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6475C0-8F54-4994-8837-05289380E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EC976-E86E-48B8-A7A8-99108D4DE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BEF61-EDDA-4E6C-9A7C-02EC480C3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B772D-5913-443F-8040-A790D40FB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856CE-4EF9-4171-8AD7-D1AAE6557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051033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体育行业2024年质量管理与比赛规则优化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体育行业质量管理现状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比赛规则优化方向探讨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科技创新助力质量管理和比赛规则优化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合作共赢，推动全球体育事业发展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722" b="172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体育行业快速发展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随着全球体育市场的不断扩大和商业化程度的提升，体育行业的竞争愈发激烈，对质量管理和比赛规则的要求也越来越高。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在体育行业中，质量管理涉及到运动员训练、比赛组织、场馆建设、器材设备等多个方面，对于提高运动成绩、保障运动员安全、提升观众体验等具有重要意义。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比赛规则优化的必要性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随着体育技术的不断进步和比赛形式的多样化，比赛规则需要不断适应新的发展变化，以确保比赛的公平、公正和顺利进行。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分析体育行业质量管理的现状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通过对当前体育行业质量管理的实践进行调查和分析，总结存在的问题和不足，为改进质量管理提供参考。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探讨比赛规则优化的方向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结合体育技术的发展趋势和比赛需求的变化，探讨比赛规则优化的方向和具体措施，为制定科学合理的比赛规则提供建议。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提出改进质量管理和优化比赛规则的建议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在分析和探讨的基础上，提出针对性的改进质量管理和优化比赛规则的建议，为体育行业的健康发展提供支持。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体育行业质量管理现状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质量管理概念及在体育行业应用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质量管理定义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质量管理是指在质量方面指挥和控制组织的协调的活动，通常包括制定质量方针、目标以及质量策划、质量控制、质量保证和质量改进。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比赛过程的质量控制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通过对比赛规则、裁判、场地设施等方面的管理和控制，确保比赛的公正、公平和顺利进行。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训练过程的质量控制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通过对训练计划、方法、手段的科学制定和实施，确保运动员的训练质量和效果。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体育产品的质量控制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对于体育器材、装备、场地等产品的生产和使用过程进行质量控制，确保产品的安全性和可靠性。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55" r="314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通过持续的质量改进和预防措施，提高体育产品和服务的质量水平。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重视预防和改进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鼓励全员参与质量管理，形成全员质量意识，提高整体质量水平。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强调全员参与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国内外体育行业质量管理比较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采用先进的管理方法：运用先进的质量管理方法和技术，如六西格玛管理、精益管理等，提高管理效率和效果。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7097" b="1709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国内外体育行业质量管理比较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逐步引入质量管理体系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越来越多的体育组织和企业开始引入ISO9001等质量管理体系，提高质量管理水平。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加强政府监管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政府加强对体育行业的监管力度，推动行业质量标准的制定和实施。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提高从业人员素质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加强对体育从业人员的培训和教育，提高其质量意识和技能水平。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国内外体育行业质量管理比较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92" r="6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部分体育组织和企业对质量管理的重视程度不够，缺乏全员参与和质量文化。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质量管理意识不足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一些体育组织和企业尚未建立完善的质量管理体系，导致质量管理效果不佳。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质量管理体系不完善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体育行业中缺乏专业的质量管理人才，制约了质量管理水平的提升。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缺乏专业人才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由于缺乏统一的行业标准和质量规范，导致体育产品和服务的质量参差不齐。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行业标准不统一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比赛规则优化方向探讨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规则执行不力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由于缺乏有效的监管机制和惩罚措施，一些运动员和教练员在比赛中存在违规行为，严重影响了比赛的公正性和观赏性。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规则更新滞后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随着体育技术的不断发展和创新，比赛规则未能及时跟进调整，导致一些新技术和新战术无法在比赛中得到充分应用。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规则体系不完善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当前体育行业的比赛规则存在诸多漏洞和不足，如缺乏统一的标准和规范，导致比赛结果的不公平性和争议性增加。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583" r="4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比赛规则现状及问题分析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国际化标准制定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借鉴国际体育组织的成功经验和标准，制定更加科学、合理的比赛规则，提高比赛的公正性和透明度。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跨文化交流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加强不同国家和地区之间的体育文化交流，促进比赛规则的相互理解和认同，推动规则的国际化发展。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科技应用创新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积极引入现代科技手段，如视频助理裁判、智能穿戴设备等，提高比赛判罚的准确性和效率。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国际化视野下比赛规则优化趋势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加强规则执行力度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建立健全的比赛监管机制和惩罚措施，加大对违规行为的查处力度，确保比赛规则的严格执行。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加强国际交流与合作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积极参与国际体育组织的交流与合作活动，共同推动比赛规则的优化和发展。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及时更新规则内容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根据体育技术发展和市场需求变化，及时调整和更新比赛规则内容，保持规则的时效性和适应性。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完善规则体系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建立全面、系统的比赛规则体系，明确各项规则的制定原则、适用范围和具体操作流程。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具体改进措施建议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https://d.book118.com/997051033034006041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2024-09-13T22:15:45.048</cp:lastPrinted>
  <dcterms:created xsi:type="dcterms:W3CDTF">2024-09-13T14:15:45Z</dcterms:created>
  <dcterms:modified xsi:type="dcterms:W3CDTF">2024-09-13T14:15:47Z</dcterms:modified>
</cp:coreProperties>
</file>