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B6C797-D9D1-43AB-9197-677DE506BA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15CACC-22BB-438F-9345-2A7180AC21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2C0037-5AE4-4757-AB58-001E4AC240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284374-963E-468E-89FA-B273C6AC0E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5404098-034C-482B-8D8F-B6C8DF737B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C5D0C15-3DCB-4BA5-8FA3-F116CF1BEB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4FC79BF-3CB2-4475-9CF0-93C51EE8A1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66E783-7FE1-4EF9-ACC0-E27928E729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AEE6C8-380F-4CD1-A43B-90C75343BF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B31612-F6A5-4F46-A6F0-03F9C1DC89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B56103-850C-4DE5-B1DA-96D194A215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7052155164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乙醇的工业制法课件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乙醇的性质和用途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乙醇的工业制法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乙醇的生产工艺流程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乙醇的生产设备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乙醇的生产成本与经济效益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乙醇的未来发展前景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乙醇的性质和用途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物理性质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化学性质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乙醇的性质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乙醇是一种无色透明液体，具有特殊的气味和易燃性。其相对密度小于水，沸点为78.5℃，凝固点为-117℃。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乙醇是一种有机化合物，具有醇的通性，如能与酸发生酯化反应，能被氧化剂氧化成乙醛等。此外，乙醇还能与卤代烃发生取代反应。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燃料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溶剂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化工原料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食品工业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乙醇的用途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乙醇可用于制造乙醛、乙醚、乙酸乙酯等有机化学品，广泛应用于化工、医药、农药等领域。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乙醇可作为有机溶剂，用于溶解和稀释某些有机物质，如油漆、油墨等。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乙醇可作为燃料，如乙醇汽油，可替代部分化石燃料，减少对环境的污染。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乙醇可作为食品添加剂，如用于制作果酒、葡萄酒等，也可作为食品加工过程中的消毒剂。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乙醇的工业制法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5321" r="5321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发酵法是利用谷物、薯类、野生植物等含淀粉或糖的物质，经过一系列化学和生物化学变化转化为乙醇的过程。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发酵法包括固态发酵和液态发酵两种方法。固态发酵是将原料加水搅拌，使原料中的淀粉和糖溶解，然后进行厌氧发酵。液态发酵是将原料制成稀浆或液体，在液态下进行好氧发酵。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发酵法生产乙醇的优点是原料来源丰富、生产过程简单、投资少、能耗低，缺点是生产效率低、成本高、废渣排放量大。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发酵法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2" name="AutoShape 12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18" name="Freeform 18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2" name="AutoShape 22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5" name="Freeform 25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1" name="Connector 31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2" name="Connector 32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3" name="Group 33"/>
          <p:cNvGrpSpPr/>
          <p:nvPr/>
        </p:nvGrpSpPr>
        <p:grpSpPr>
          <a:xfrm>
            <a:off x="7860526" y="2433468"/>
            <a:ext cx="1038363" cy="440204"/>
            <a:chOff x="7860526" y="2433468"/>
            <a:chExt cx="1038363" cy="440204"/>
          </a:xfrm>
        </p:grpSpPr>
        <p:cxnSp>
          <p:nvCxnSpPr>
            <p:cNvPr id="34" name="Connector 34"/>
            <p:cNvCxnSpPr/>
            <p:nvPr/>
          </p:nvCxnSpPr>
          <p:spPr>
            <a:xfrm>
              <a:off x="7860526" y="2433468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8305083" y="2866340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6" name="TextBox 36"/>
          <p:cNvSpPr txBox="1"/>
          <p:nvPr/>
        </p:nvSpPr>
        <p:spPr>
          <a:xfrm>
            <a:off x="1062867" y="3065722"/>
            <a:ext cx="2447925" cy="193415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乙烯水合法是利用石油裂解产生的乙烯为原料，在催化剂的作用下与水反应生成乙醇。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9053162" y="1245013"/>
            <a:ext cx="2447925" cy="22876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乙烯水合法包括直接水合法和间接水合法两种方法。直接水合法是将乙烯和水直接反应生成乙醇，间接水合法是通过乙烯与硫酸反应生成硫酸氢乙酯，再与水反应生成乙醇。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8066398" y="3843528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乙烯水合法生产乙醇的优点是原料来源丰富、生产过程简单、成本低，缺点是能耗高、需要大量水资源、产生大量废水。</a:t>
            </a:r>
          </a:p>
        </p:txBody>
      </p:sp>
      <p:grpSp>
        <p:nvGrpSpPr>
          <p:cNvPr id="39" name="Group 3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0" name="AutoShape 4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TextBox 6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乙烯水合法</a:t>
              </a:r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2" name="Connector 6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63" name="Connector 6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4719" r="1471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285808" y="1193510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生物质发酵法是利用生物质（如秸秆、废弃物等）为原料，通过生物发酵技术转化为乙醇的过程。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805461" y="2932299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生物质发酵法包括厌氧发酵和好氧发酵两种方法。厌氧发酵是在无氧条件下，利用厌氧菌将生物质转化为乙醇；好氧发酵是在有氧条件下，利用好氧菌将生物质转化为乙醇。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2841924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62139" y="4671088"/>
            <a:ext cx="612423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生物质发酵法生产乙醇的优点是原料来源丰富、可再生、环保，缺点是生产过程复杂、技术难度大、成本高。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生物质发酵法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乙醇的生产工艺流程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https://d.book118.com/997052155164006025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2024-08-30T17:52:03.197</cp:lastPrinted>
  <dcterms:created xsi:type="dcterms:W3CDTF">2024-08-30T09:52:03Z</dcterms:created>
  <dcterms:modified xsi:type="dcterms:W3CDTF">2024-08-30T09:52:05Z</dcterms:modified>
</cp:coreProperties>
</file>