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83C0A-2BA4-4F63-9DAF-0A33F8270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D32F7-90A2-408C-A779-1A7333793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A5E7A-563C-48EB-A1F4-5B4287E98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CD3C25-6EB9-4602-A4FE-A75FD033D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B7C0BA-D72B-40B8-9607-2A1553E32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89D82B-5FFC-4985-A30D-26A1E5BAC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C125A9-EC3E-40C2-8975-E90E473DF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D11B3C-38D1-4250-B7F4-390AB6832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AEF850-83B6-47A4-B3F4-A94EB3120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73510-4FA4-4190-96F7-AFC7CB70B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AD834-FE17-4153-8FA7-F1ED0778E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05301005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推进养老社区建设促进社区养老发展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养老社区建设背景与意义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养老社区规划与设计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养老社区服务体系建设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养老社区运营管理策略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养老社区宣传推广方案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养老社区发展前景展望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养老社区建设背景与意义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随着人口老龄化的加速，老年人口比例不断上升，社会养老压力日益增大。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老龄化趋势加剧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家庭规模小型化、家庭结构核心化使得家庭养老功能逐渐弱化。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家庭养老功能弱化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养老服务需求不断增长，而供给不足、服务质量不高等问题凸显。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养老服务供需失衡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老龄化社会现状及挑战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推动养老服务产业升级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养老社区建设有助于促进养老服务产业的规模化、专业化发展，提高服务质量和效率。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满足多样化养老需求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养老社区能够提供多样化、个性化的养老服务，满足不同层次、不同需求的老年人。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通过养老社区建设，可以推动社会公平、和谐，减轻家庭和社会的养老负担。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养老社区建设必要性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政府出台了一系列支持养老服务业发展的政策，包括土地、财政、税收等方面的优惠措施，为养老社区建设提供了有力保障。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随着老年人消费观念的转变和养老意识的提高，越来越多的老年人愿意选择到养老社区居住，享受专业化、高品质的养老服务。同时，子女也希望为父母选择更好的养老环境，以尽孝心。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社会需求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政策支持与社会需求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养老社区规划与设计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04" b="300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选择环境优美、交通便利、基础设施完善的区域进行养老社区建设，同时考虑自然因素，如气候、地形等，确保居住者的舒适度和安全性。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合理规划养老社区的空间布局，包括居住区、活动区、医疗区、服务区等，确保各功能区域之间的便捷联系和互不干扰。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选址原则与布局规划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布局规划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542" b="3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养老社区的建筑风格应体现温馨、舒适的特点，同时结合地域文化和老年人审美需求，打造具有人文关怀的居住环境。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建筑风格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室内设计需注重实用性、舒适性和安全性。采用适老化设计，如无障碍设施、防滑地面等，以满足老年人的特殊需求。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室内设计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建筑风格及室内设计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配套设施及服务功能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配套设施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养老社区应配备完善的配套设施，如医疗机构、康复中心、图书馆、健身房等，以满足老年人的医疗、康复、文化娱乐等多元化需求。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服务功能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提供全方位的服务功能，包括生活照料、医疗护理、心理关爱、法律援助等，确保老年人在养老社区内享受到便捷、贴心的服务。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养老社区服务体系建设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提供个人卫生、穿衣、饮食、如厕等方面的基本照料，确保老年人的基本生活需求得到满足。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日常起居照料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177" r="617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居住环境优化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膳食服务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对老年人的居住环境进行适老化改造，如安装扶手、防滑设施等，提高居住安全性。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提供营养均衡、口味清淡、易于消化的膳食，满足老年人的饮食需求。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生活照料服务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健康档案管理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定期健康检查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疾病预防与控制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急救与转诊服务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医疗保健服务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1494" r="1149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48" r="1654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7193" r="719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建立老年人健康档案，定期更新健康信息，为医疗保健服务提供依据。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组织老年人进行定期健康检查，及时发现并处理潜在的健康问题。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开展健康教育活动，提高老年人的健康意识和自我保健能力，预防和控制常见疾病。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提供急救服务和转诊服务，确保老年人在紧急情况下能够得到及时有效的医疗救治。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https://d.book118.com/997053010053006035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2024-09-09T18:34:58.658</cp:lastPrinted>
  <dcterms:created xsi:type="dcterms:W3CDTF">2024-09-09T10:34:58Z</dcterms:created>
  <dcterms:modified xsi:type="dcterms:W3CDTF">2024-09-09T10:35:00Z</dcterms:modified>
</cp:coreProperties>
</file>