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3D24ED8-62BE-4B41-BAE9-8A7E672B940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EAC042-2643-478D-BF24-2C73AC6BC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AA576-E27B-4EFA-8243-88D301B44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7AD0F-9B3B-407C-BDFD-CFC8D7392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F174D3-D2F0-4099-AEEB-03C1626A6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448FDE-D76F-4B87-82BD-9FC094AB6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0354C7-F2B6-4976-90D9-71F055D13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E84807-C89F-454D-AE7B-897EDB435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909CAE-61EC-4346-8514-B02539464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2557AE-94A5-4710-AE1D-FCEFE48D5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187DF6-B032-4F53-A7B5-2C064FCF5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CFA97-7679-4F2D-B341-ABC308247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075D4BF-E048-40C8-A078-A7302E55D85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7218A83-5DD6-4B6A-A771-9865ADF3DD3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055022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家具制造行业安全生产规章制度培训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家具制造行业安全生产规章制度培训简介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家具制造行业的安全生产要求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家具制造行业的事故应急预案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家具制造行业的安全生产监督管理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家具制造行业的安全生产文化建设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家具制造行业安全生产规章制度培训总结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家具制造行业安全生产规章制度培训简介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家具制造行业概况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家具制造行业作为一个传统的制造业领域，拥有悠久的发展历史。随着时代的变迁，家具制造行业面临着市场竞争激烈的现状，同时也面临着不断发展的趋势。然而，家具制造行业存在着诸多安全风险，如机械设备操作不当、化学品泄漏等问题，这些都需要我们重视和解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安全生产规章制度的重要性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对企业的意义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维护个人安全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对员工的意义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促进行业健康发展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对整个行业的意义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培训计划概述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提升安全意识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实地观摩、课堂培训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安全生产知识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培训质量评估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教学水平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培训反馈机制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员工意见收集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改进措施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培训效果评估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考试成绩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家具制造行业的安全生产要求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设备安全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操作流程明确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设备操作规范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及时修复处理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设备故障处理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定期检查维护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设备维护保养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原材料储存管理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分类存放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防潮防晒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原材料使用规范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按照要求使用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避免浪费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原材料安全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原材料采购标准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严格把控质量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合规采购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作业环境安全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作业场所布局需合理规划，保证通风通畅。作业环境通风要及时排风，保持空气清新。作业区域安全通道设置完善，确保人员疏散畅通。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作业人员安全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作业人员培训要求严格，确保具备相关技能和知识。个人防护装备配备完善，保障工作安全。作业人员安全行为规范严明，遵守操作规程，杜绝违规行为。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作业人员安全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技能培训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作业人员培训要求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全面配备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个人防护装备配备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遵守规程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作业人员安全行为规范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家具制造行业的事故应急预案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事故应急预案的目的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事故应急预案的目的是为了在发生意外事故时能够快速、有效地进行应急处置，最大限度地减少人员伤亡和财产损失。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事故应急预案的组成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明确负责制定应急预案的部门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预案制定部门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确保应急预案的科学性和可行性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预案编制原则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包括应急响应程序、应急物资储备等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预案内容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演练过程管理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制定演练时间、地点和参与人员名单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演练计划制定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评估演练效果并提出改进建议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演练效果评估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按照计划进行演练并记录关键环节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演练执行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改进措施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根据事故原因制定改进措施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实施改进并进行效果评估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事故原因分析和改进措施落实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事故原因分析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深入调查事故原因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总结事故成因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事故应急预案的持续改进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持续改进事故应急预案是保障安全生产的重要举措。定期检查预案，对预案进行修订和学习总结有助于不断提高应急处置能力。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https://d.book118.com/997055022012006055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家具制造行业安全生产规章制度培训</vt:lpstr>
      <vt:lpstr>目录</vt:lpstr>
      <vt:lpstr>第1章 家具制造行业安全生产规章制度培训简介</vt:lpstr>
      <vt:lpstr> </vt:lpstr>
      <vt:lpstr>安全生产规章制度的重要性</vt:lpstr>
      <vt:lpstr>培训计划概述</vt:lpstr>
      <vt:lpstr>培训评估</vt:lpstr>
      <vt:lpstr>第2章 家具制造行业的安全生产要求</vt:lpstr>
      <vt:lpstr>设备安全</vt:lpstr>
      <vt:lpstr>原材料安全</vt:lpstr>
      <vt:lpstr>作业环境安全</vt:lpstr>
      <vt:lpstr> </vt:lpstr>
      <vt:lpstr>作业人员安全</vt:lpstr>
      <vt:lpstr>第3章 家具制造行业的事故应急预案</vt:lpstr>
      <vt:lpstr> </vt:lpstr>
      <vt:lpstr>事故应急预案的组成</vt:lpstr>
      <vt:lpstr>演练过程管理</vt:lpstr>
      <vt:lpstr>事故原因分析和改进措施落实</vt:lpstr>
      <vt:lpstr>事故应急预案的持续改进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2024-09-29T15:11:15.601</cp:lastPrinted>
  <dcterms:created xsi:type="dcterms:W3CDTF">2024-09-29T07:11:15Z</dcterms:created>
  <dcterms:modified xsi:type="dcterms:W3CDTF">2024-09-29T07:11:17Z</dcterms:modified>
</cp:coreProperties>
</file>