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AF3420-4E4A-4817-99D7-980EF9A6BC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62C383-ABCC-4956-90A2-76C86D555D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4D5F50-3DCA-4E75-A094-F96E1677CA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23DF75-6DE7-413E-BEEF-8D6CAA6579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F3D19E-E626-43DD-B875-22D4177E67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428FE1-8E5A-47D2-BFB3-3CF6B9CC4F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910950-4C63-4D79-A247-31E74A6E62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F3BBC4-F905-483D-B1D2-1F7252FD2F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1D959C-DC28-49D3-9F28-4B2E09583B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4F4B91-E905-40BB-9EE3-D276ED4C2C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E75020-E047-4416-9BF7-0CBC56353E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05515613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安全生产管理制度与安全准则</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安全生产管理制度概述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安全准则概述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安全生产管理制度的核心内容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安全准则的核心内容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安全生产管理制度与安全准则的实施与监管</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安全生产管理制度与安全准则的挑战与解决方案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安全生产管理制度概述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910" r="369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12" r="326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048" r="3304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安全生产管理制度是企业为保障员工人身安全、确保生产顺利进行而制定的一系列规章制度。</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明确各级管理人员和操作人员的安全职责，规范生产过程中的安全行为，预防和减少事故的发生，保障企业生产安全。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制度的定义与作用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明确各级管理人员和操作人员的安全职责，形成责任网络。</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安全生产责任制度</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安全教育制度</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安全检查制度</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事故报告和处理制度</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对全体员工进行安全知识、安全技能和应急处理能力的培训和教育。</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定期对生产现场、设备设施、作业环境等进行安全检查，及时发现和消除安全隐患。</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建立事故报告、调查和处理程序，及时响应和处理各类事故。</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安全生产管理制度的体系结构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安全生产管理制度的历史与发展</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安全生产管理制度起源于工业革命时期，随着工业生产的快速发展，事故频发，人们开始意识到安全生产的重要性。</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发展阶段</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随着科学技术的不断进步和管理理论的不断完善，安全生产管理制度逐渐从经验管理向科学管理转变，形成了较为完善的制度体系。</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创新阶段</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近年来，随着信息化、智能化等技术的广泛应用，安全生产管理制度也在不断创新和发展，如引入大数据、人工智能等技术手段提高安全管理水平。</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起源阶段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安全准则概述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安全准则是为保障生产过程中的安全而制定的一系列规章制度和操作规范，旨在确保员工的安全和健康，防止事故的发生，减少财产损失。</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安全准则在企业管理中发挥着至关重要的作用。它不仅是企业安全文化的体现，更是保障员工生命安全和企业财产安全的基础。通过制定和执行安全准则，企业可以规范员工的行为，提高员工的安全意识，从而有效地预防和减少事故的发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准则的定义与作用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分类：根据不同的行业和领域，安全准则可以分为多个类别，如工业安全准则、交通安全准则、消防安全准则等。每个类别都有其特定的内容和要求，针对不同的风险和危险因素制定相应的防范措施。</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内容：安全准则的内容通常包括以下几个方面</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安全操作规范：规定员工在生产过程中应遵循的操作步骤和注意事项，确保操作的正确性和安全性。</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安全防护措施：要求企业采取必要的安全防护措施，如安装防护装置、配备个人防护用品等，以降低事故发生的可能性。</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应急处理措施：规定在发生事故或紧急情况时，员工应采取的应急处理措施和逃生方法，以最大限度地减少人员伤亡和财产损失。</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安全准则的分类与内容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历史</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安全准则的概念起源于工业革命时期。随着工业生产的快速发展，事故和伤亡事件频繁发生，人们开始意识到制定安全准则的必要性。早期的安全准则主要关注机械设备的操作安全和劳动保护等方面。</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的进步和科技的发展，安全准则不断得到完善和发展。现代的安全准则不仅关注生产过程中的安全，还涉及到环境保护、职业健康等多个方面。同时，随着信息化和智能化技术的应用，安全准则的制定和执行也变得更加便捷和高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安全准则的历史与发展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安全生产管理制度的核心内容</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明确各级领导、职能部门和各类人员在生产活动中应负的安全职责。</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建立健全各级安全生产责任制，形成完备的制度体系。</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定期对各级人员履行安全职责的情况进行考核，并予以奖惩。</a:t>
              </a:r>
            </a:p>
          </p:txBody>
        </p:sp>
      </p:grpSp>
      <p:pic>
        <p:nvPicPr>
          <p:cNvPr id="14" name="Picture 14"/>
          <p:cNvPicPr>
            <a:picLocks noChangeAspect="1"/>
          </p:cNvPicPr>
          <p:nvPr/>
        </p:nvPicPr>
        <p:blipFill>
          <a:blip r:embed="rId2"/>
          <a:srcRect l="16875" r="16875"/>
          <a:stretch>
            <a:fillRect/>
          </a:stretch>
        </p:blipFill>
        <p:spPr>
          <a:xfrm>
            <a:off x="6603343" y="1773672"/>
            <a:ext cx="4619079" cy="4619078"/>
          </a:xfrm>
          <a:prstGeom prst="ellipse">
            <a:avLst/>
          </a:prstGeom>
        </p:spPr>
      </p:pic>
      <p:pic>
        <p:nvPicPr>
          <p:cNvPr id="15" name="Picture 15"/>
          <p:cNvPicPr>
            <a:picLocks noChangeAspect="1"/>
          </p:cNvPicPr>
          <p:nvPr/>
        </p:nvPicPr>
        <p:blipFill>
          <a:blip r:embed="rId3"/>
          <a:srcRect l="16125" r="16125"/>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安全生产责任制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对全体员工进行安全教育和培训，提高员工的安全意识和操作技能。</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对特种作业人员进行专门的培训，确保其具备相应的资格和技能。</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定期开展安全活动，如安全知识竞赛、应急演练等，提高员工的安全素质。</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2500" r="12500"/>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7899" r="17899"/>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安全教育与培训制度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安全检查制度</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定期进行全面的安全检查，及时发现和消除事故隐患。</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对重点部位、重要设备和关键环节进行专项检查，确保安全运行。</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建立隐患排查治理机制，对排查出的隐患及时整改，并跟踪验证整改效果。</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https://d.book118.com/997055156131006042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2024-09-16T02:54:38.114</cp:lastPrinted>
  <dcterms:created xsi:type="dcterms:W3CDTF">2024-09-15T18:54:38Z</dcterms:created>
  <dcterms:modified xsi:type="dcterms:W3CDTF">2024-09-15T18:54:40Z</dcterms:modified>
</cp:coreProperties>
</file>