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71E50-CBEB-4A06-B81E-FCF83115F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4CFA9-C73F-4570-8A7C-BCEFFD499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23354-F23F-4A1C-BDBB-E993A91CD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88706-1677-49B0-B728-202BB1F6D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8693B7-9F82-49BC-BEA1-BD00472CC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8907BF-24B7-4296-8DE7-6CC2DE186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74D788-4D3F-4BF0-B0F2-B283A1D61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BDC8B-A32A-4FD8-8BD5-8D9E05889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7D306-D2C5-4D01-866C-E397456E9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3D9CA-CBDF-4390-AA96-9184B6F74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BBEB9-9A40-4ECB-91EC-3C7A7C517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06200110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智慧医疗创新数字化时代的医疗发展方向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数字化技术在智慧医疗中应用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智慧医疗设备创新与发展趋势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数字化时代下的医院管理变革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政策法规对智慧医疗发展的影响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总结与展望：构建数字化时代下的新型智慧医疗体系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智慧医疗是运用物联网、大数据、人工智能等先进技术，实现医疗信息化、智能化，提高医疗服务效率和质量的一种新型医疗服务模式。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智慧医疗经历了从数字化到网络化，再到智能化的逐步演进过程。随着技术的不断发展和应用场景的不断拓展，智慧医疗的内涵和外延也在不断丰富和深化。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88" r="314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981" r="31981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通过各类传感器和智能终端设备，实现对医疗对象（如患者、医护人员、医疗设备等）的实时感知和数据采集。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感知层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利用互联网、物联网等技术，实现感知数据的传输和共享，构建医疗信息化网络。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对采集到的医疗数据进行存储、处理和分析，挖掘数据价值，为医疗服务提供决策支持。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基于数据分析和挖掘结果，开发各类智慧医疗应用，如远程医疗、智能诊断、个性化治疗等。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智慧医疗体系架构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行业现状及前景展望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目前，智慧医疗在全球范围内得到了广泛关注和应用。各国政府和企业纷纷加大投入力度，推动智慧医疗的发展。同时，随着技术的不断进步和应用场景的不断拓展，智慧医疗的应用范围和深度也在不断扩展。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随着人工智能、大数据等技术的不断发展和应用场景的不断拓展，智慧医疗将实现更加智能化、个性化的发展。同时，随着5G、物联网等新技术的广泛应用，智慧医疗将实现更加高效、便捷的服务。此外，随着全球人口老龄化的加剧和医疗资源日益紧张，智慧医疗将在提高医疗服务效率和质量方面发挥更加重要的作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前景展望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数字化技术在智慧医疗中应用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通过深度学习技术，对医学影像进行自动分析和识别，辅助医生快速、准确地进行诊断。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基于大数据和人工智能技术，为患者提供个性化的治疗方案，提高治疗效果和患者生活质量。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利用机器人技术辅助医生进行手术操作，提高手术的精准度和效率。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1122" r="3112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智能影像识别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个性化治疗方案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机器人手术辅助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人工智能辅助诊断与治疗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通过互联网和移动应用，为患者提供在线问诊、健康咨询等服务，打破地域限制，方便患者就医。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在线问诊与咨询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333" r="19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远程监测与护理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医疗教育与培训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利用可穿戴设备和物联网技术，对患者进行远程监测和护理，及时发现并处理健康问题。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通过远程教育和培训，提高基层医生和护士的专业技能和知识水平。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远程医疗服务拓展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大数据在健康管理中的应用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健康数据收集与分析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通过可穿戴设备、移动应用等途径收集患者的健康数据，利用大数据技术进行深度分析和挖掘。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健康风险评估与预测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基于患者的历史健康数据和大数据分析结果，对患者的健康风险进行评估和预测。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个性化健康管理计划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根据患者的健康风险评估结果，为患者制定个性化的健康管理计划，提供针对性的健康指导和服务。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智慧医疗设备创新与发展趋势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可穿戴设备能够实时监测用户的生理参数，如心率、血压、血氧等，帮助用户及时了解自己的健康状况。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通过可穿戴设备记录用户的运动数据，分析运动表现，为用户提供个性化的运动建议和指导。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通过对大量用户的健康数据进行分析，可穿戴设备能够预测某些疾病的风险，提醒用户及时采取预防措施。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可穿戴设备在健康管理中的应用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通过智能家居系统的安防功能，如烟雾报警、紧急呼叫等，确保老年人在家中的安全。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居住环境优化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智能家居系统能够根据老年人的生活习惯和需求，自动调节室内环境，如温度、湿度、光线等，提供舒适的居住环境。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远程照护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借助智能家居系统，子女或医护人员可以远程了解老年人的生活状况和健康状态，提供及时的帮助和照护。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067" r="190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0042" r="30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智能家居与养老照护结合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https://d.book118.com/997062001100006033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2024-09-06T22:42:51.314</cp:lastPrinted>
  <dcterms:created xsi:type="dcterms:W3CDTF">2024-09-06T14:42:51Z</dcterms:created>
  <dcterms:modified xsi:type="dcterms:W3CDTF">2024-09-06T14:42:53Z</dcterms:modified>
</cp:coreProperties>
</file>