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49540C1-DEB5-4104-ACC0-FDF37D8A306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F5061-E566-4735-97A9-A74113E4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A9B2F-F55F-4238-98C7-CE3D29CCC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A674D-B759-4594-B123-CE0DDB1C7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A3B06-BE88-4BC2-9318-241E6A9D8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5CF24C-E926-4571-A6B1-48FD5F7A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2D779-0800-49E0-B426-C9B159FC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DD2E5-AE3C-44A4-934B-7ED91B16B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52A1E-94DD-464E-8FE4-F55559A97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9FCCE-8DC8-423B-8D05-3BB5FAEF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C76AD-C8D7-466F-A6C6-191825549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9C801-27CF-4020-BDBE-C984313B8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C27190-5937-4680-89A0-DB3DF24C589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B8A3608-4652-4103-B4E5-D751525CD7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65052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77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78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79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人事行政年终总结如何书写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收集数据和信息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分析数据和信息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总结重点成果和问题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制定下一步计划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补充材料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83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84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人事行政年终总结如何书写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3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91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人事行政年终总结是评估员工表现、总结工作成果、规划下一步发展的重要工作。写出色的年终总结可以激励员工、指导未来工作方向。本章将介绍如何撰写一份优秀的年终总结。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99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00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核心内容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数据来源多样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收集数据和信息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挖掘核心问题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分析数据和信息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总结重点成果和问题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制定下一步计划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12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13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书写要点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排版整齐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清晰明了的结构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说服力强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使用数据和事实支持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重要性凸显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突出重点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27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28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注意用词和语气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措辞得当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语气亲切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适当表扬和建议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肯定成绩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鼓励员工的反馈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书写技巧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突出员工表现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表扬优点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指出改进空间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44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45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6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书写人事行政年终总结时，要综合考虑员工表现、工作成果和发展方向。有条理地整合数据、明确写作要点，既要客观公正地总结，又要给予激励和肯定。通过精心撰写的年终总结，可以促进员工的成长和团队的进步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50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51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收集数据和信息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57" name="组合 3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58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数据和信息的重要性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在人事行政年终总结中，收集数据和信息是至关重要的一步。这些数据和信息可以帮助我们全面了解员工的表现、公司的业绩以及项目的进展情况，从而为总结提供有力的支持。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66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67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数据来源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评价员工的工作表现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了解员工对公司管理的看法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民意调查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收集员工对工作环境和政策的反馈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分析公司整体业绩和运营情况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公司数据报告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79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80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1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信息分类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公司的盈利情况和发展趋势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业绩数据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个人绩效和表现评估结果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各项项目的执行进度和成果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项目进展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公司制定政策的执行情况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公司政策执行情况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192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193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定性分析方法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主观性分析方法，如访谈和观察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数据解读技巧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明确数据背后的含义和趋势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信息整合与筛选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整合各类信息，筛选出关键信息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定量分析方法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利用数字和统计数据进行分析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09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10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1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收集和分析数据和信息，我们可以全面客观地评估公司和员工的表现，为年终总结提供重要支持。在进行数据分析时，需要注意采用合适的方法和技巧，确保结论准确有效。信息分类清晰有序，有助于提炼出关键信息，为决策提供参考依据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15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16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分析数据和信息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22" name="组合 3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23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数据解读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在人事行政年终总结中，通过数据解读可以发现规律和趋势，挖掘问题和风险，比较和对比数据，最终制定出结论和建议。数据解读是对人事行政工作有效性和效率的重要评估方法。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31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32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问题诊断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员工表现问题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进度缓慢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项目执行问题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标准不清晰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绩效评估问题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需规范执行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公司政策执行问题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44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45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成果评估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达成率分析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回顾目标完成情况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评估目标合理性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对比设定目标和实际成果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成果来源分析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分析成果成因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持续性改进建议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提出改进措施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57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58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归纳关键数据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总结数据结果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制定明确方向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指导下一步计划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把握全局脉络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形成大局观念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1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72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73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人事行政年终总结中，分析数据和信息是至关重要的一步。数据解读、问题诊断、成果评估以及信息整合都是为了更好地了解工作情况、发现问题、评估成绩，并最终总结提出改进措施。通过对数据和信息的全面分析，可以为年终总结提供有力支持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7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78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79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0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8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总结重点成果和问题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4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85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86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关键成果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员工个人能力突出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员工表现突出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项目顺利达成目标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项目圆满完成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公司整体目标达成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公司目标达成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部门整体绩效有所提升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部门绩效提升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7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298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299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员工培训计划缺失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绩效考核标准不完善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绩效考核有漏洞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项目管理流程不顺畅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项目管理不畅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2" name="图片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313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314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5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成果对公司的影响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提升声誉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吸引投资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增加市场份额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成果对员工的奖励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表彰信函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成果对部门的激励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提升士气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成果解读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成果背后的努力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员工个人努力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9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330" name="组合 6"/>
          <p:cNvGrpSpPr/>
          <p:nvPr/>
        </p:nvGrpSpPr>
        <p:grpSpPr>
          <a:xfrm>
            <a:off x="330120" y="368280"/>
            <a:ext cx="11531160" cy="6121080"/>
            <a:chOff x="330120" y="368280"/>
            <a:chExt cx="11531160" cy="6121080"/>
          </a:xfrm>
        </p:grpSpPr>
        <p:sp>
          <p:nvSpPr>
            <p:cNvPr id="331" name="矩形: 圆角 7"/>
            <p:cNvSpPr/>
            <p:nvPr/>
          </p:nvSpPr>
          <p:spPr>
            <a:xfrm>
              <a:off x="330120" y="368280"/>
              <a:ext cx="11531160" cy="612108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矩形: 圆角 8"/>
            <p:cNvSpPr/>
            <p:nvPr/>
          </p:nvSpPr>
          <p:spPr>
            <a:xfrm>
              <a:off x="469800" y="481680"/>
              <a:ext cx="11251800" cy="5894640"/>
            </a:xfrm>
            <a:prstGeom prst="roundRect">
              <a:avLst>
                <a:gd name="adj" fmla="val 2429"/>
              </a:avLst>
            </a:prstGeom>
            <a:solidFill>
              <a:schemeClr val="bg1"/>
            </a:solidFill>
            <a:ln w="25400">
              <a:solidFill>
                <a:srgbClr val="4E7B04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制定全面培训计划以提升员工技能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修改绩效考核标准以更公平评定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调整绩效考核标准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优化项目管理流程以提高效率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完善项目管理流程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https://d.book118.com/997065052001006053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174</Paragraphs>
  <Slides>26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人事行政年终总结</vt:lpstr>
      <vt:lpstr>目录</vt:lpstr>
      <vt:lpstr>第1章 人事行政年终总结如何书写</vt:lpstr>
      <vt:lpstr> </vt:lpstr>
      <vt:lpstr>核心内容</vt:lpstr>
      <vt:lpstr>书写要点</vt:lpstr>
      <vt:lpstr>书写技巧</vt:lpstr>
      <vt:lpstr>总结</vt:lpstr>
      <vt:lpstr>第2章 收集数据和信息</vt:lpstr>
      <vt:lpstr> </vt:lpstr>
      <vt:lpstr>数据来源</vt:lpstr>
      <vt:lpstr>信息分类</vt:lpstr>
      <vt:lpstr>数据分析</vt:lpstr>
      <vt:lpstr>总结</vt:lpstr>
      <vt:lpstr>第3章 分析数据和信息</vt:lpstr>
      <vt:lpstr> </vt:lpstr>
      <vt:lpstr>问题诊断</vt:lpstr>
      <vt:lpstr>成果评估</vt:lpstr>
      <vt:lpstr>信息整合</vt:lpstr>
      <vt:lpstr>总结</vt:lpstr>
      <vt:lpstr>第四章 总结重点成果和问题</vt:lpstr>
      <vt:lpstr>关键成果</vt:lpstr>
      <vt:lpstr>问题总结</vt:lpstr>
      <vt:lpstr>成果解读</vt:lpstr>
      <vt:lpstr>问题改进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2024-09-26T16:49:55.930</cp:lastPrinted>
  <dcterms:created xsi:type="dcterms:W3CDTF">2024-09-26T08:49:55Z</dcterms:created>
  <dcterms:modified xsi:type="dcterms:W3CDTF">2024-09-26T08:49:58Z</dcterms:modified>
</cp:coreProperties>
</file>