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9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386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slideMaster" Target="../slideMasters/slideMaster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10" Type="http://schemas.openxmlformats.org/officeDocument/2006/relationships/tags" Target="../tags/tag38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tags" Target="../tags/tag37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10" Type="http://schemas.openxmlformats.org/officeDocument/2006/relationships/tags" Target="../tags/tag48.xml" /><Relationship Id="rId11" Type="http://schemas.openxmlformats.org/officeDocument/2006/relationships/tags" Target="../tags/tag49.xml" /><Relationship Id="rId12" Type="http://schemas.openxmlformats.org/officeDocument/2006/relationships/tags" Target="../tags/tag50.xml" /><Relationship Id="rId13" Type="http://schemas.openxmlformats.org/officeDocument/2006/relationships/tags" Target="../tags/tag51.xml" /><Relationship Id="rId14" Type="http://schemas.openxmlformats.org/officeDocument/2006/relationships/tags" Target="../tags/tag52.xml" /><Relationship Id="rId15" Type="http://schemas.openxmlformats.org/officeDocument/2006/relationships/tags" Target="../tags/tag53.xml" /><Relationship Id="rId16" Type="http://schemas.openxmlformats.org/officeDocument/2006/relationships/tags" Target="../tags/tag54.xml" /><Relationship Id="rId17" Type="http://schemas.openxmlformats.org/officeDocument/2006/relationships/tags" Target="../tags/tag55.xml" /><Relationship Id="rId18" Type="http://schemas.openxmlformats.org/officeDocument/2006/relationships/tags" Target="../tags/tag56.xml" /><Relationship Id="rId19" Type="http://schemas.openxmlformats.org/officeDocument/2006/relationships/tags" Target="../tags/tag57.xml" /><Relationship Id="rId2" Type="http://schemas.openxmlformats.org/officeDocument/2006/relationships/tags" Target="../tags/tag40.xml" /><Relationship Id="rId20" Type="http://schemas.openxmlformats.org/officeDocument/2006/relationships/tags" Target="../tags/tag58.xml" /><Relationship Id="rId21" Type="http://schemas.openxmlformats.org/officeDocument/2006/relationships/tags" Target="../tags/tag59.xml" /><Relationship Id="rId22" Type="http://schemas.openxmlformats.org/officeDocument/2006/relationships/tags" Target="../tags/tag60.xml" /><Relationship Id="rId23" Type="http://schemas.openxmlformats.org/officeDocument/2006/relationships/tags" Target="../tags/tag61.xml" /><Relationship Id="rId24" Type="http://schemas.openxmlformats.org/officeDocument/2006/relationships/tags" Target="../tags/tag62.xml" /><Relationship Id="rId25" Type="http://schemas.openxmlformats.org/officeDocument/2006/relationships/tags" Target="../tags/tag63.xml" /><Relationship Id="rId26" Type="http://schemas.openxmlformats.org/officeDocument/2006/relationships/tags" Target="../tags/tag64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41.xml" /><Relationship Id="rId4" Type="http://schemas.openxmlformats.org/officeDocument/2006/relationships/tags" Target="../tags/tag42.xml" /><Relationship Id="rId5" Type="http://schemas.openxmlformats.org/officeDocument/2006/relationships/tags" Target="../tags/tag43.xml" /><Relationship Id="rId6" Type="http://schemas.openxmlformats.org/officeDocument/2006/relationships/tags" Target="../tags/tag44.xml" /><Relationship Id="rId7" Type="http://schemas.openxmlformats.org/officeDocument/2006/relationships/tags" Target="../tags/tag45.xml" /><Relationship Id="rId8" Type="http://schemas.openxmlformats.org/officeDocument/2006/relationships/tags" Target="../tags/tag46.xml" /><Relationship Id="rId9" Type="http://schemas.openxmlformats.org/officeDocument/2006/relationships/tags" Target="../tags/tag47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5.xml" /><Relationship Id="rId10" Type="http://schemas.openxmlformats.org/officeDocument/2006/relationships/tags" Target="../tags/tag74.xml" /><Relationship Id="rId11" Type="http://schemas.openxmlformats.org/officeDocument/2006/relationships/tags" Target="../tags/tag75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tags" Target="../tags/tag71.xml" /><Relationship Id="rId8" Type="http://schemas.openxmlformats.org/officeDocument/2006/relationships/tags" Target="../tags/tag72.xml" /><Relationship Id="rId9" Type="http://schemas.openxmlformats.org/officeDocument/2006/relationships/tags" Target="../tags/tag73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10" Type="http://schemas.openxmlformats.org/officeDocument/2006/relationships/tags" Target="../tags/tag85.xml" /><Relationship Id="rId11" Type="http://schemas.openxmlformats.org/officeDocument/2006/relationships/tags" Target="../tags/tag86.xml" /><Relationship Id="rId12" Type="http://schemas.openxmlformats.org/officeDocument/2006/relationships/tags" Target="../tags/tag87.xml" /><Relationship Id="rId13" Type="http://schemas.openxmlformats.org/officeDocument/2006/relationships/tags" Target="../tags/tag88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tags" Target="../tags/tag84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9.xml" /><Relationship Id="rId10" Type="http://schemas.openxmlformats.org/officeDocument/2006/relationships/tags" Target="../tags/tag98.xml" /><Relationship Id="rId11" Type="http://schemas.openxmlformats.org/officeDocument/2006/relationships/tags" Target="../tags/tag99.xml" /><Relationship Id="rId12" Type="http://schemas.openxmlformats.org/officeDocument/2006/relationships/tags" Target="../tags/tag100.xml" /><Relationship Id="rId13" Type="http://schemas.openxmlformats.org/officeDocument/2006/relationships/tags" Target="../tags/tag101.xml" /><Relationship Id="rId14" Type="http://schemas.openxmlformats.org/officeDocument/2006/relationships/tags" Target="../tags/tag102.xml" /><Relationship Id="rId15" Type="http://schemas.openxmlformats.org/officeDocument/2006/relationships/tags" Target="../tags/tag103.xml" /><Relationship Id="rId16" Type="http://schemas.openxmlformats.org/officeDocument/2006/relationships/tags" Target="../tags/tag104.xml" /><Relationship Id="rId17" Type="http://schemas.openxmlformats.org/officeDocument/2006/relationships/tags" Target="../tags/tag105.xml" /><Relationship Id="rId18" Type="http://schemas.openxmlformats.org/officeDocument/2006/relationships/tags" Target="../tags/tag106.xml" /><Relationship Id="rId19" Type="http://schemas.openxmlformats.org/officeDocument/2006/relationships/tags" Target="../tags/tag107.xml" /><Relationship Id="rId2" Type="http://schemas.openxmlformats.org/officeDocument/2006/relationships/tags" Target="../tags/tag90.xml" /><Relationship Id="rId20" Type="http://schemas.openxmlformats.org/officeDocument/2006/relationships/tags" Target="../tags/tag108.xml" /><Relationship Id="rId21" Type="http://schemas.openxmlformats.org/officeDocument/2006/relationships/tags" Target="../tags/tag109.xml" /><Relationship Id="rId22" Type="http://schemas.openxmlformats.org/officeDocument/2006/relationships/tags" Target="../tags/tag110.xml" /><Relationship Id="rId23" Type="http://schemas.openxmlformats.org/officeDocument/2006/relationships/tags" Target="../tags/tag111.xml" /><Relationship Id="rId24" Type="http://schemas.openxmlformats.org/officeDocument/2006/relationships/tags" Target="../tags/tag112.xml" /><Relationship Id="rId25" Type="http://schemas.openxmlformats.org/officeDocument/2006/relationships/slideMaster" Target="../slideMasters/slideMaster2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7" Type="http://schemas.openxmlformats.org/officeDocument/2006/relationships/tags" Target="../tags/tag95.xml" /><Relationship Id="rId8" Type="http://schemas.openxmlformats.org/officeDocument/2006/relationships/tags" Target="../tags/tag96.xml" /><Relationship Id="rId9" Type="http://schemas.openxmlformats.org/officeDocument/2006/relationships/tags" Target="../tags/tag97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3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6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7.xml" /><Relationship Id="rId10" Type="http://schemas.openxmlformats.org/officeDocument/2006/relationships/tags" Target="../tags/tag136.xml" /><Relationship Id="rId11" Type="http://schemas.openxmlformats.org/officeDocument/2006/relationships/tags" Target="../tags/tag137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8.xml" /><Relationship Id="rId10" Type="http://schemas.openxmlformats.org/officeDocument/2006/relationships/tags" Target="../tags/tag147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8.xml" /><Relationship Id="rId10" Type="http://schemas.openxmlformats.org/officeDocument/2006/relationships/tags" Target="../tags/tag157.xml" /><Relationship Id="rId11" Type="http://schemas.openxmlformats.org/officeDocument/2006/relationships/tags" Target="../tags/tag158.xml" /><Relationship Id="rId12" Type="http://schemas.openxmlformats.org/officeDocument/2006/relationships/tags" Target="../tags/tag159.xml" /><Relationship Id="rId13" Type="http://schemas.openxmlformats.org/officeDocument/2006/relationships/tags" Target="../tags/tag160.xml" /><Relationship Id="rId14" Type="http://schemas.openxmlformats.org/officeDocument/2006/relationships/tags" Target="../tags/tag161.xml" /><Relationship Id="rId15" Type="http://schemas.openxmlformats.org/officeDocument/2006/relationships/tags" Target="../tags/tag162.xml" /><Relationship Id="rId16" Type="http://schemas.openxmlformats.org/officeDocument/2006/relationships/tags" Target="../tags/tag163.xml" /><Relationship Id="rId17" Type="http://schemas.openxmlformats.org/officeDocument/2006/relationships/tags" Target="../tags/tag164.xml" /><Relationship Id="rId18" Type="http://schemas.openxmlformats.org/officeDocument/2006/relationships/tags" Target="../tags/tag165.xml" /><Relationship Id="rId19" Type="http://schemas.openxmlformats.org/officeDocument/2006/relationships/tags" Target="../tags/tag166.xml" /><Relationship Id="rId2" Type="http://schemas.openxmlformats.org/officeDocument/2006/relationships/tags" Target="../tags/tag149.xml" /><Relationship Id="rId20" Type="http://schemas.openxmlformats.org/officeDocument/2006/relationships/tags" Target="../tags/tag167.xml" /><Relationship Id="rId21" Type="http://schemas.openxmlformats.org/officeDocument/2006/relationships/tags" Target="../tags/tag168.xml" /><Relationship Id="rId22" Type="http://schemas.openxmlformats.org/officeDocument/2006/relationships/tags" Target="../tags/tag169.xml" /><Relationship Id="rId23" Type="http://schemas.openxmlformats.org/officeDocument/2006/relationships/tags" Target="../tags/tag170.xml" /><Relationship Id="rId24" Type="http://schemas.openxmlformats.org/officeDocument/2006/relationships/tags" Target="../tags/tag171.xml" /><Relationship Id="rId25" Type="http://schemas.openxmlformats.org/officeDocument/2006/relationships/tags" Target="../tags/tag172.xml" /><Relationship Id="rId26" Type="http://schemas.openxmlformats.org/officeDocument/2006/relationships/tags" Target="../tags/tag173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tags" Target="../tags/tag156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tags" Target="../tags/tag180.xml" /><Relationship Id="rId8" Type="http://schemas.openxmlformats.org/officeDocument/2006/relationships/tags" Target="../tags/tag181.xml" /><Relationship Id="rId9" Type="http://schemas.openxmlformats.org/officeDocument/2006/relationships/tags" Target="../tags/tag18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3.xml" /><Relationship Id="rId10" Type="http://schemas.openxmlformats.org/officeDocument/2006/relationships/tags" Target="../tags/tag192.xml" /><Relationship Id="rId11" Type="http://schemas.openxmlformats.org/officeDocument/2006/relationships/tags" Target="../tags/tag193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84.xml" /><Relationship Id="rId3" Type="http://schemas.openxmlformats.org/officeDocument/2006/relationships/tags" Target="../tags/tag185.xml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tags" Target="../tags/tag188.xml" /><Relationship Id="rId7" Type="http://schemas.openxmlformats.org/officeDocument/2006/relationships/tags" Target="../tags/tag189.xml" /><Relationship Id="rId8" Type="http://schemas.openxmlformats.org/officeDocument/2006/relationships/tags" Target="../tags/tag190.xml" /><Relationship Id="rId9" Type="http://schemas.openxmlformats.org/officeDocument/2006/relationships/tags" Target="../tags/tag191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4.xml" /><Relationship Id="rId10" Type="http://schemas.openxmlformats.org/officeDocument/2006/relationships/tags" Target="../tags/tag203.xml" /><Relationship Id="rId11" Type="http://schemas.openxmlformats.org/officeDocument/2006/relationships/tags" Target="../tags/tag204.xml" /><Relationship Id="rId12" Type="http://schemas.openxmlformats.org/officeDocument/2006/relationships/tags" Target="../tags/tag20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tags" Target="../tags/tag199.xml" /><Relationship Id="rId7" Type="http://schemas.openxmlformats.org/officeDocument/2006/relationships/tags" Target="../tags/tag200.xml" /><Relationship Id="rId8" Type="http://schemas.openxmlformats.org/officeDocument/2006/relationships/tags" Target="../tags/tag201.xml" /><Relationship Id="rId9" Type="http://schemas.openxmlformats.org/officeDocument/2006/relationships/tags" Target="../tags/tag20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6.xml" /><Relationship Id="rId10" Type="http://schemas.openxmlformats.org/officeDocument/2006/relationships/tags" Target="../tags/tag215.xml" /><Relationship Id="rId11" Type="http://schemas.openxmlformats.org/officeDocument/2006/relationships/tags" Target="../tags/tag216.xml" /><Relationship Id="rId12" Type="http://schemas.openxmlformats.org/officeDocument/2006/relationships/tags" Target="../tags/tag21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07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tags" Target="../tags/tag211.xml" /><Relationship Id="rId7" Type="http://schemas.openxmlformats.org/officeDocument/2006/relationships/tags" Target="../tags/tag212.xml" /><Relationship Id="rId8" Type="http://schemas.openxmlformats.org/officeDocument/2006/relationships/tags" Target="../tags/tag213.xml" /><Relationship Id="rId9" Type="http://schemas.openxmlformats.org/officeDocument/2006/relationships/tags" Target="../tags/tag214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8.xml" /><Relationship Id="rId10" Type="http://schemas.openxmlformats.org/officeDocument/2006/relationships/tags" Target="../tags/tag227.xml" /><Relationship Id="rId11" Type="http://schemas.openxmlformats.org/officeDocument/2006/relationships/tags" Target="../tags/tag228.xml" /><Relationship Id="rId12" Type="http://schemas.openxmlformats.org/officeDocument/2006/relationships/tags" Target="../tags/tag22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19.xml" /><Relationship Id="rId3" Type="http://schemas.openxmlformats.org/officeDocument/2006/relationships/tags" Target="../tags/tag220.xml" /><Relationship Id="rId4" Type="http://schemas.openxmlformats.org/officeDocument/2006/relationships/tags" Target="../tags/tag221.xml" /><Relationship Id="rId5" Type="http://schemas.openxmlformats.org/officeDocument/2006/relationships/tags" Target="../tags/tag222.xml" /><Relationship Id="rId6" Type="http://schemas.openxmlformats.org/officeDocument/2006/relationships/tags" Target="../tags/tag223.xml" /><Relationship Id="rId7" Type="http://schemas.openxmlformats.org/officeDocument/2006/relationships/tags" Target="../tags/tag224.xml" /><Relationship Id="rId8" Type="http://schemas.openxmlformats.org/officeDocument/2006/relationships/tags" Target="../tags/tag225.xml" /><Relationship Id="rId9" Type="http://schemas.openxmlformats.org/officeDocument/2006/relationships/tags" Target="../tags/tag226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0.xml" /><Relationship Id="rId10" Type="http://schemas.openxmlformats.org/officeDocument/2006/relationships/tags" Target="../tags/tag239.xml" /><Relationship Id="rId11" Type="http://schemas.openxmlformats.org/officeDocument/2006/relationships/tags" Target="../tags/tag240.xml" /><Relationship Id="rId12" Type="http://schemas.openxmlformats.org/officeDocument/2006/relationships/tags" Target="../tags/tag241.xml" /><Relationship Id="rId13" Type="http://schemas.openxmlformats.org/officeDocument/2006/relationships/tags" Target="../tags/tag242.xml" /><Relationship Id="rId14" Type="http://schemas.openxmlformats.org/officeDocument/2006/relationships/tags" Target="../tags/tag243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231.xml" /><Relationship Id="rId3" Type="http://schemas.openxmlformats.org/officeDocument/2006/relationships/tags" Target="../tags/tag232.xml" /><Relationship Id="rId4" Type="http://schemas.openxmlformats.org/officeDocument/2006/relationships/tags" Target="../tags/tag233.xml" /><Relationship Id="rId5" Type="http://schemas.openxmlformats.org/officeDocument/2006/relationships/tags" Target="../tags/tag234.xml" /><Relationship Id="rId6" Type="http://schemas.openxmlformats.org/officeDocument/2006/relationships/tags" Target="../tags/tag235.xml" /><Relationship Id="rId7" Type="http://schemas.openxmlformats.org/officeDocument/2006/relationships/tags" Target="../tags/tag236.xml" /><Relationship Id="rId8" Type="http://schemas.openxmlformats.org/officeDocument/2006/relationships/tags" Target="../tags/tag237.xml" /><Relationship Id="rId9" Type="http://schemas.openxmlformats.org/officeDocument/2006/relationships/tags" Target="../tags/tag238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4.xml" /><Relationship Id="rId2" Type="http://schemas.openxmlformats.org/officeDocument/2006/relationships/tags" Target="../tags/tag245.xml" /><Relationship Id="rId3" Type="http://schemas.openxmlformats.org/officeDocument/2006/relationships/tags" Target="../tags/tag246.xml" /><Relationship Id="rId4" Type="http://schemas.openxmlformats.org/officeDocument/2006/relationships/tags" Target="../tags/tag247.xml" /><Relationship Id="rId5" Type="http://schemas.openxmlformats.org/officeDocument/2006/relationships/tags" Target="../tags/tag248.xml" /><Relationship Id="rId6" Type="http://schemas.openxmlformats.org/officeDocument/2006/relationships/tags" Target="../tags/tag249.xml" /><Relationship Id="rId7" Type="http://schemas.openxmlformats.org/officeDocument/2006/relationships/tags" Target="../tags/tag250.xml" /><Relationship Id="rId8" Type="http://schemas.openxmlformats.org/officeDocument/2006/relationships/tags" Target="../tags/tag251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5C3558-5E7C-48E0-A7AE-13726A5CE6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2D9711-18A4-4C97-A326-79D996E8D0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0CE634-0781-456C-A03F-36DF316B3F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DA7241-63B0-4643-A68C-9FDF591B1A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1B179BD-925C-4AB1-A06F-931F8EEDCF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7141CA6-0BF6-49CB-987A-95F27E89AE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3BA76C1-7D9D-4636-9453-A267BB4802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E4DABF-784D-4D67-8E1A-FB25E5F90E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D78DDF-CD50-4BFA-9732-76C1E55462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9DC39C-798C-463D-B0AE-24168D967C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EC7874-290B-4943-AF79-779694DAAF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6" name="组合 55"/>
          <p:cNvGrpSpPr/>
          <p:nvPr userDrawn="1">
            <p:custDataLst>
              <p:tags r:id="rId1"/>
            </p:custDataLst>
          </p:nvPr>
        </p:nvGrpSpPr>
        <p:grpSpPr>
          <a:xfrm>
            <a:off x="383382" y="0"/>
            <a:ext cx="10860880" cy="6868160"/>
            <a:chOff x="383382" y="0"/>
            <a:chExt cx="10860880" cy="6868160"/>
          </a:xfrm>
        </p:grpSpPr>
        <p:grpSp>
          <p:nvGrpSpPr>
            <p:cNvPr id="55" name="组合 54"/>
            <p:cNvGrpSpPr/>
            <p:nvPr userDrawn="1"/>
          </p:nvGrpSpPr>
          <p:grpSpPr>
            <a:xfrm>
              <a:off x="1074934" y="0"/>
              <a:ext cx="10169328" cy="6868160"/>
              <a:chOff x="1074934" y="0"/>
              <a:chExt cx="10169328" cy="6868160"/>
            </a:xfrm>
          </p:grpSpPr>
          <p:sp>
            <p:nvSpPr>
              <p:cNvPr id="11" name="任意多边形: 形状 10"/>
              <p:cNvSpPr/>
              <p:nvPr userDrawn="1">
                <p:custDataLst>
                  <p:tags r:id="rId2"/>
                </p:custDataLst>
              </p:nvPr>
            </p:nvSpPr>
            <p:spPr>
              <a:xfrm>
                <a:off x="6471729" y="0"/>
                <a:ext cx="4498061" cy="2192408"/>
              </a:xfrm>
              <a:custGeom>
                <a:gdLst>
                  <a:gd name="connsiteX0" fmla="*/ 0 w 4498061"/>
                  <a:gd name="connsiteY0" fmla="*/ 0 h 2192408"/>
                  <a:gd name="connsiteX1" fmla="*/ 4498061 w 4498061"/>
                  <a:gd name="connsiteY1" fmla="*/ 0 h 2192408"/>
                  <a:gd name="connsiteX2" fmla="*/ 4489445 w 4498061"/>
                  <a:gd name="connsiteY2" fmla="*/ 170624 h 2192408"/>
                  <a:gd name="connsiteX3" fmla="*/ 2249030 w 4498061"/>
                  <a:gd name="connsiteY3" fmla="*/ 2192408 h 2192408"/>
                  <a:gd name="connsiteX4" fmla="*/ 8615 w 4498061"/>
                  <a:gd name="connsiteY4" fmla="*/ 170624 h 219240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98061" h="2192408">
                    <a:moveTo>
                      <a:pt x="0" y="0"/>
                    </a:moveTo>
                    <a:lnTo>
                      <a:pt x="4498061" y="0"/>
                    </a:lnTo>
                    <a:lnTo>
                      <a:pt x="4489445" y="170624"/>
                    </a:lnTo>
                    <a:cubicBezTo>
                      <a:pt x="4374118" y="1306230"/>
                      <a:pt x="3415063" y="2192408"/>
                      <a:pt x="2249030" y="2192408"/>
                    </a:cubicBezTo>
                    <a:cubicBezTo>
                      <a:pt x="1082998" y="2192408"/>
                      <a:pt x="123943" y="1306230"/>
                      <a:pt x="8615" y="170624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465625" y="5164237"/>
                <a:ext cx="3559491" cy="1693763"/>
              </a:xfrm>
              <a:custGeom>
                <a:gdLst>
                  <a:gd name="connsiteX0" fmla="*/ 1779745 w 3559491"/>
                  <a:gd name="connsiteY0" fmla="*/ 0 h 1693763"/>
                  <a:gd name="connsiteX1" fmla="*/ 3554851 w 3559491"/>
                  <a:gd name="connsiteY1" fmla="*/ 1601882 h 1693763"/>
                  <a:gd name="connsiteX2" fmla="*/ 3559491 w 3559491"/>
                  <a:gd name="connsiteY2" fmla="*/ 1693763 h 1693763"/>
                  <a:gd name="connsiteX3" fmla="*/ 0 w 3559491"/>
                  <a:gd name="connsiteY3" fmla="*/ 1693763 h 1693763"/>
                  <a:gd name="connsiteX4" fmla="*/ 4639 w 3559491"/>
                  <a:gd name="connsiteY4" fmla="*/ 1601882 h 1693763"/>
                  <a:gd name="connsiteX5" fmla="*/ 1779745 w 3559491"/>
                  <a:gd name="connsiteY5" fmla="*/ 0 h 169376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559491" h="1693761">
                    <a:moveTo>
                      <a:pt x="1779745" y="0"/>
                    </a:moveTo>
                    <a:cubicBezTo>
                      <a:pt x="2703606" y="0"/>
                      <a:pt x="3463476" y="702129"/>
                      <a:pt x="3554851" y="1601882"/>
                    </a:cubicBezTo>
                    <a:lnTo>
                      <a:pt x="3559491" y="1693763"/>
                    </a:lnTo>
                    <a:lnTo>
                      <a:pt x="0" y="1693763"/>
                    </a:lnTo>
                    <a:lnTo>
                      <a:pt x="4639" y="1601882"/>
                    </a:lnTo>
                    <a:cubicBezTo>
                      <a:pt x="96014" y="702129"/>
                      <a:pt x="855884" y="0"/>
                      <a:pt x="1779745" y="0"/>
                    </a:cubicBezTo>
                    <a:close/>
                  </a:path>
                </a:pathLst>
              </a:custGeom>
              <a:solidFill>
                <a:schemeClr val="accent6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" name="矩形 7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074934" y="0"/>
                <a:ext cx="2379466" cy="1660525"/>
              </a:xfrm>
              <a:prstGeom prst="rect">
                <a:avLst/>
              </a:prstGeom>
              <a:solidFill>
                <a:schemeClr val="tx2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8075999" y="5283200"/>
                <a:ext cx="3168263" cy="1584960"/>
              </a:xfrm>
              <a:prstGeom prst="rect">
                <a:avLst/>
              </a:prstGeom>
              <a:solidFill>
                <a:schemeClr val="tx2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/>
            <p:cNvGrpSpPr/>
            <p:nvPr userDrawn="1"/>
          </p:nvGrpSpPr>
          <p:grpSpPr>
            <a:xfrm>
              <a:off x="383382" y="4958557"/>
              <a:ext cx="521493" cy="428627"/>
              <a:chOff x="383382" y="4958557"/>
              <a:chExt cx="521493" cy="428627"/>
            </a:xfrm>
          </p:grpSpPr>
          <p:cxnSp>
            <p:nvCxnSpPr>
              <p:cNvPr id="12" name="直接连接符 11"/>
              <p:cNvCxnSpPr/>
              <p:nvPr userDrawn="1">
                <p:custDataLst>
                  <p:tags r:id="rId6"/>
                </p:custDataLst>
              </p:nvPr>
            </p:nvCxnSpPr>
            <p:spPr>
              <a:xfrm>
                <a:off x="383382" y="4958557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 userDrawn="1">
                <p:custDataLst>
                  <p:tags r:id="rId7"/>
                </p:custDataLst>
              </p:nvPr>
            </p:nvCxnSpPr>
            <p:spPr>
              <a:xfrm>
                <a:off x="383382" y="5172871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 userDrawn="1">
                <p:custDataLst>
                  <p:tags r:id="rId8"/>
                </p:custDataLst>
              </p:nvPr>
            </p:nvCxnSpPr>
            <p:spPr>
              <a:xfrm>
                <a:off x="383382" y="5387184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组合 27"/>
            <p:cNvGrpSpPr/>
            <p:nvPr userDrawn="1"/>
          </p:nvGrpSpPr>
          <p:grpSpPr>
            <a:xfrm rot="5400000">
              <a:off x="7319943" y="6431755"/>
              <a:ext cx="423862" cy="428627"/>
              <a:chOff x="383382" y="4958557"/>
              <a:chExt cx="521493" cy="428627"/>
            </a:xfrm>
          </p:grpSpPr>
          <p:cxnSp>
            <p:nvCxnSpPr>
              <p:cNvPr id="29" name="直接连接符 28"/>
              <p:cNvCxnSpPr/>
              <p:nvPr userDrawn="1">
                <p:custDataLst>
                  <p:tags r:id="rId9"/>
                </p:custDataLst>
              </p:nvPr>
            </p:nvCxnSpPr>
            <p:spPr>
              <a:xfrm>
                <a:off x="383382" y="4958557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 userDrawn="1">
                <p:custDataLst>
                  <p:tags r:id="rId10"/>
                </p:custDataLst>
              </p:nvPr>
            </p:nvCxnSpPr>
            <p:spPr>
              <a:xfrm>
                <a:off x="383382" y="5172871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 userDrawn="1">
                <p:custDataLst>
                  <p:tags r:id="rId11"/>
                </p:custDataLst>
              </p:nvPr>
            </p:nvCxnSpPr>
            <p:spPr>
              <a:xfrm>
                <a:off x="383382" y="5387184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组合 31"/>
            <p:cNvGrpSpPr/>
            <p:nvPr userDrawn="1"/>
          </p:nvGrpSpPr>
          <p:grpSpPr>
            <a:xfrm rot="5400000">
              <a:off x="5744084" y="14288"/>
              <a:ext cx="457202" cy="428627"/>
              <a:chOff x="383382" y="4958557"/>
              <a:chExt cx="521493" cy="428627"/>
            </a:xfrm>
          </p:grpSpPr>
          <p:cxnSp>
            <p:nvCxnSpPr>
              <p:cNvPr id="33" name="直接连接符 32"/>
              <p:cNvCxnSpPr/>
              <p:nvPr userDrawn="1">
                <p:custDataLst>
                  <p:tags r:id="rId12"/>
                </p:custDataLst>
              </p:nvPr>
            </p:nvCxnSpPr>
            <p:spPr>
              <a:xfrm>
                <a:off x="383382" y="4958557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 userDrawn="1">
                <p:custDataLst>
                  <p:tags r:id="rId13"/>
                </p:custDataLst>
              </p:nvPr>
            </p:nvCxnSpPr>
            <p:spPr>
              <a:xfrm>
                <a:off x="383382" y="5172871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 userDrawn="1">
                <p:custDataLst>
                  <p:tags r:id="rId14"/>
                </p:custDataLst>
              </p:nvPr>
            </p:nvCxnSpPr>
            <p:spPr>
              <a:xfrm>
                <a:off x="383382" y="5387184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组合 49"/>
            <p:cNvGrpSpPr/>
            <p:nvPr userDrawn="1"/>
          </p:nvGrpSpPr>
          <p:grpSpPr>
            <a:xfrm>
              <a:off x="1844952" y="1028704"/>
              <a:ext cx="8494436" cy="1579353"/>
              <a:chOff x="1844952" y="1028704"/>
              <a:chExt cx="8494436" cy="1579353"/>
            </a:xfrm>
          </p:grpSpPr>
          <p:cxnSp>
            <p:nvCxnSpPr>
              <p:cNvPr id="44" name="直接连接符 43"/>
              <p:cNvCxnSpPr/>
              <p:nvPr userDrawn="1">
                <p:custDataLst>
                  <p:tags r:id="rId15"/>
                </p:custDataLst>
              </p:nvPr>
            </p:nvCxnSpPr>
            <p:spPr>
              <a:xfrm flipH="1" flipV="1">
                <a:off x="1881257" y="1057553"/>
                <a:ext cx="0" cy="1550504"/>
              </a:xfrm>
              <a:prstGeom prst="line">
                <a:avLst/>
              </a:prstGeom>
              <a:ln w="635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 userDrawn="1">
                <p:custDataLst>
                  <p:tags r:id="rId16"/>
                </p:custDataLst>
              </p:nvPr>
            </p:nvCxnSpPr>
            <p:spPr>
              <a:xfrm flipH="1" flipV="1">
                <a:off x="10308674" y="1057553"/>
                <a:ext cx="0" cy="1550504"/>
              </a:xfrm>
              <a:prstGeom prst="line">
                <a:avLst/>
              </a:prstGeom>
              <a:ln w="635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 userDrawn="1">
                <p:custDataLst>
                  <p:tags r:id="rId17"/>
                </p:custDataLst>
              </p:nvPr>
            </p:nvCxnSpPr>
            <p:spPr>
              <a:xfrm flipH="1">
                <a:off x="1844952" y="1028704"/>
                <a:ext cx="8494436" cy="0"/>
              </a:xfrm>
              <a:prstGeom prst="line">
                <a:avLst/>
              </a:prstGeom>
              <a:ln w="63500">
                <a:gradFill flip="none" rotWithShape="1">
                  <a:gsLst>
                    <a:gs pos="0">
                      <a:schemeClr val="accent1"/>
                    </a:gs>
                    <a:gs pos="5800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组合 50"/>
            <p:cNvGrpSpPr/>
            <p:nvPr userDrawn="1"/>
          </p:nvGrpSpPr>
          <p:grpSpPr>
            <a:xfrm flipV="1">
              <a:off x="1844952" y="4074976"/>
              <a:ext cx="8494436" cy="1975897"/>
              <a:chOff x="1844952" y="1028704"/>
              <a:chExt cx="8494436" cy="1579353"/>
            </a:xfrm>
          </p:grpSpPr>
          <p:cxnSp>
            <p:nvCxnSpPr>
              <p:cNvPr id="52" name="直接连接符 51"/>
              <p:cNvCxnSpPr/>
              <p:nvPr userDrawn="1">
                <p:custDataLst>
                  <p:tags r:id="rId18"/>
                </p:custDataLst>
              </p:nvPr>
            </p:nvCxnSpPr>
            <p:spPr>
              <a:xfrm flipH="1" flipV="1">
                <a:off x="1881257" y="1057553"/>
                <a:ext cx="0" cy="1550504"/>
              </a:xfrm>
              <a:prstGeom prst="line">
                <a:avLst/>
              </a:prstGeom>
              <a:ln w="635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 userDrawn="1">
                <p:custDataLst>
                  <p:tags r:id="rId19"/>
                </p:custDataLst>
              </p:nvPr>
            </p:nvCxnSpPr>
            <p:spPr>
              <a:xfrm flipH="1" flipV="1">
                <a:off x="10308674" y="1057553"/>
                <a:ext cx="0" cy="1550504"/>
              </a:xfrm>
              <a:prstGeom prst="line">
                <a:avLst/>
              </a:prstGeom>
              <a:ln w="635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/>
              <p:nvPr userDrawn="1">
                <p:custDataLst>
                  <p:tags r:id="rId20"/>
                </p:custDataLst>
              </p:nvPr>
            </p:nvCxnSpPr>
            <p:spPr>
              <a:xfrm flipH="1">
                <a:off x="1844952" y="1028704"/>
                <a:ext cx="8494436" cy="0"/>
              </a:xfrm>
              <a:prstGeom prst="line">
                <a:avLst/>
              </a:prstGeom>
              <a:ln w="63500">
                <a:gradFill flip="none" rotWithShape="1">
                  <a:gsLst>
                    <a:gs pos="0">
                      <a:schemeClr val="accent1"/>
                    </a:gs>
                    <a:gs pos="5800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2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2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4"/>
            </p:custDataLst>
          </p:nvPr>
        </p:nvSpPr>
        <p:spPr>
          <a:xfrm>
            <a:off x="3002280" y="2868135"/>
            <a:ext cx="6187440" cy="1068070"/>
          </a:xfrm>
        </p:spPr>
        <p:txBody>
          <a:bodyPr lIns="90170" tIns="46990" rIns="90170" bIns="46990" anchor="b" anchorCtr="0">
            <a:normAutofit/>
          </a:bodyPr>
          <a:lstStyle>
            <a:lvl1pPr algn="ctr">
              <a:defRPr sz="6000" spc="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编辑标题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5"/>
            </p:custDataLst>
          </p:nvPr>
        </p:nvSpPr>
        <p:spPr>
          <a:xfrm>
            <a:off x="3002280" y="4119497"/>
            <a:ext cx="6187442" cy="395196"/>
          </a:xfrm>
        </p:spPr>
        <p:txBody>
          <a:bodyPr lIns="90170" tIns="46990" rIns="90170" bIns="4699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0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cxnSp>
        <p:nvCxnSpPr>
          <p:cNvPr id="40" name="直接连接符 39"/>
          <p:cNvCxnSpPr/>
          <p:nvPr userDrawn="1">
            <p:custDataLst>
              <p:tags r:id="rId26"/>
            </p:custDataLst>
          </p:nvPr>
        </p:nvCxnSpPr>
        <p:spPr>
          <a:xfrm>
            <a:off x="3683000" y="3997347"/>
            <a:ext cx="4806950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57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3600547" y="4646768"/>
            <a:ext cx="2023152" cy="32921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  <p:sp>
        <p:nvSpPr>
          <p:cNvPr id="36" name="文本占位符 4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6566233" y="4646768"/>
            <a:ext cx="2023152" cy="329211"/>
          </a:xfrm>
        </p:spPr>
        <p:txBody>
          <a:bodyPr/>
          <a:lstStyle>
            <a:lvl1pPr marL="0" indent="0" algn="r">
              <a:buNone/>
              <a:defRPr/>
            </a:lvl1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组合 6"/>
          <p:cNvGrpSpPr/>
          <p:nvPr userDrawn="1">
            <p:custDataLst>
              <p:tags r:id="rId1"/>
            </p:custDataLst>
          </p:nvPr>
        </p:nvGrpSpPr>
        <p:grpSpPr>
          <a:xfrm>
            <a:off x="157618" y="443230"/>
            <a:ext cx="11674475" cy="6414770"/>
            <a:chOff x="157618" y="443230"/>
            <a:chExt cx="11674475" cy="6414770"/>
          </a:xfrm>
        </p:grpSpPr>
        <p:grpSp>
          <p:nvGrpSpPr>
            <p:cNvPr id="8" name="组合 7"/>
            <p:cNvGrpSpPr/>
            <p:nvPr userDrawn="1"/>
          </p:nvGrpSpPr>
          <p:grpSpPr>
            <a:xfrm>
              <a:off x="11310600" y="443230"/>
              <a:ext cx="521493" cy="428627"/>
              <a:chOff x="383382" y="4958557"/>
              <a:chExt cx="521493" cy="428627"/>
            </a:xfrm>
          </p:grpSpPr>
          <p:cxnSp>
            <p:nvCxnSpPr>
              <p:cNvPr id="10" name="直接连接符 9"/>
              <p:cNvCxnSpPr/>
              <p:nvPr userDrawn="1">
                <p:custDataLst>
                  <p:tags r:id="rId2"/>
                </p:custDataLst>
              </p:nvPr>
            </p:nvCxnSpPr>
            <p:spPr>
              <a:xfrm>
                <a:off x="383382" y="4958557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 userDrawn="1">
                <p:custDataLst>
                  <p:tags r:id="rId3"/>
                </p:custDataLst>
              </p:nvPr>
            </p:nvCxnSpPr>
            <p:spPr>
              <a:xfrm>
                <a:off x="383382" y="5172871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 userDrawn="1">
                <p:custDataLst>
                  <p:tags r:id="rId4"/>
                </p:custDataLst>
              </p:nvPr>
            </p:nvCxnSpPr>
            <p:spPr>
              <a:xfrm>
                <a:off x="383382" y="5387184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任意多边形: 形状 8"/>
            <p:cNvSpPr/>
            <p:nvPr userDrawn="1">
              <p:custDataLst>
                <p:tags r:id="rId5"/>
              </p:custDataLst>
            </p:nvPr>
          </p:nvSpPr>
          <p:spPr>
            <a:xfrm rot="10800000">
              <a:off x="157618" y="6154057"/>
              <a:ext cx="1444247" cy="703943"/>
            </a:xfrm>
            <a:custGeom>
              <a:gdLst>
                <a:gd name="connsiteX0" fmla="*/ 0 w 4498061"/>
                <a:gd name="connsiteY0" fmla="*/ 0 h 2192408"/>
                <a:gd name="connsiteX1" fmla="*/ 4498061 w 4498061"/>
                <a:gd name="connsiteY1" fmla="*/ 0 h 2192408"/>
                <a:gd name="connsiteX2" fmla="*/ 4489445 w 4498061"/>
                <a:gd name="connsiteY2" fmla="*/ 170624 h 2192408"/>
                <a:gd name="connsiteX3" fmla="*/ 2249030 w 4498061"/>
                <a:gd name="connsiteY3" fmla="*/ 2192408 h 2192408"/>
                <a:gd name="connsiteX4" fmla="*/ 8615 w 4498061"/>
                <a:gd name="connsiteY4" fmla="*/ 170624 h 21924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8061" h="2192408">
                  <a:moveTo>
                    <a:pt x="0" y="0"/>
                  </a:moveTo>
                  <a:lnTo>
                    <a:pt x="4498061" y="0"/>
                  </a:lnTo>
                  <a:lnTo>
                    <a:pt x="4489445" y="170624"/>
                  </a:lnTo>
                  <a:cubicBezTo>
                    <a:pt x="4374118" y="1306230"/>
                    <a:pt x="3415063" y="2192408"/>
                    <a:pt x="2249030" y="2192408"/>
                  </a:cubicBezTo>
                  <a:cubicBezTo>
                    <a:pt x="1082998" y="2192408"/>
                    <a:pt x="123943" y="1306230"/>
                    <a:pt x="8615" y="170624"/>
                  </a:cubicBezTo>
                  <a:close/>
                </a:path>
              </a:pathLst>
            </a:cu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7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1"/>
            </p:custDataLst>
          </p:nvPr>
        </p:nvGrpSpPr>
        <p:grpSpPr>
          <a:xfrm>
            <a:off x="383382" y="0"/>
            <a:ext cx="10860880" cy="6868160"/>
            <a:chOff x="383382" y="0"/>
            <a:chExt cx="10860880" cy="6868160"/>
          </a:xfrm>
        </p:grpSpPr>
        <p:grpSp>
          <p:nvGrpSpPr>
            <p:cNvPr id="10" name="组合 9"/>
            <p:cNvGrpSpPr/>
            <p:nvPr userDrawn="1"/>
          </p:nvGrpSpPr>
          <p:grpSpPr>
            <a:xfrm>
              <a:off x="1074934" y="0"/>
              <a:ext cx="10169328" cy="6868160"/>
              <a:chOff x="1074934" y="0"/>
              <a:chExt cx="10169328" cy="6868160"/>
            </a:xfrm>
          </p:grpSpPr>
          <p:sp>
            <p:nvSpPr>
              <p:cNvPr id="31" name="任意多边形: 形状 30"/>
              <p:cNvSpPr/>
              <p:nvPr userDrawn="1">
                <p:custDataLst>
                  <p:tags r:id="rId2"/>
                </p:custDataLst>
              </p:nvPr>
            </p:nvSpPr>
            <p:spPr>
              <a:xfrm>
                <a:off x="6471729" y="0"/>
                <a:ext cx="4498061" cy="2192408"/>
              </a:xfrm>
              <a:custGeom>
                <a:gdLst>
                  <a:gd name="connsiteX0" fmla="*/ 0 w 4498061"/>
                  <a:gd name="connsiteY0" fmla="*/ 0 h 2192408"/>
                  <a:gd name="connsiteX1" fmla="*/ 4498061 w 4498061"/>
                  <a:gd name="connsiteY1" fmla="*/ 0 h 2192408"/>
                  <a:gd name="connsiteX2" fmla="*/ 4489445 w 4498061"/>
                  <a:gd name="connsiteY2" fmla="*/ 170624 h 2192408"/>
                  <a:gd name="connsiteX3" fmla="*/ 2249030 w 4498061"/>
                  <a:gd name="connsiteY3" fmla="*/ 2192408 h 2192408"/>
                  <a:gd name="connsiteX4" fmla="*/ 8615 w 4498061"/>
                  <a:gd name="connsiteY4" fmla="*/ 170624 h 219240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98061" h="2192408">
                    <a:moveTo>
                      <a:pt x="0" y="0"/>
                    </a:moveTo>
                    <a:lnTo>
                      <a:pt x="4498061" y="0"/>
                    </a:lnTo>
                    <a:lnTo>
                      <a:pt x="4489445" y="170624"/>
                    </a:lnTo>
                    <a:cubicBezTo>
                      <a:pt x="4374118" y="1306230"/>
                      <a:pt x="3415063" y="2192408"/>
                      <a:pt x="2249030" y="2192408"/>
                    </a:cubicBezTo>
                    <a:cubicBezTo>
                      <a:pt x="1082998" y="2192408"/>
                      <a:pt x="123943" y="1306230"/>
                      <a:pt x="8615" y="170624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2" name="任意多边形: 形状 31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465625" y="5164237"/>
                <a:ext cx="3559491" cy="1693763"/>
              </a:xfrm>
              <a:custGeom>
                <a:gdLst>
                  <a:gd name="connsiteX0" fmla="*/ 1779745 w 3559491"/>
                  <a:gd name="connsiteY0" fmla="*/ 0 h 1693763"/>
                  <a:gd name="connsiteX1" fmla="*/ 3554851 w 3559491"/>
                  <a:gd name="connsiteY1" fmla="*/ 1601882 h 1693763"/>
                  <a:gd name="connsiteX2" fmla="*/ 3559491 w 3559491"/>
                  <a:gd name="connsiteY2" fmla="*/ 1693763 h 1693763"/>
                  <a:gd name="connsiteX3" fmla="*/ 0 w 3559491"/>
                  <a:gd name="connsiteY3" fmla="*/ 1693763 h 1693763"/>
                  <a:gd name="connsiteX4" fmla="*/ 4639 w 3559491"/>
                  <a:gd name="connsiteY4" fmla="*/ 1601882 h 1693763"/>
                  <a:gd name="connsiteX5" fmla="*/ 1779745 w 3559491"/>
                  <a:gd name="connsiteY5" fmla="*/ 0 h 169376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559491" h="1693761">
                    <a:moveTo>
                      <a:pt x="1779745" y="0"/>
                    </a:moveTo>
                    <a:cubicBezTo>
                      <a:pt x="2703606" y="0"/>
                      <a:pt x="3463476" y="702129"/>
                      <a:pt x="3554851" y="1601882"/>
                    </a:cubicBezTo>
                    <a:lnTo>
                      <a:pt x="3559491" y="1693763"/>
                    </a:lnTo>
                    <a:lnTo>
                      <a:pt x="0" y="1693763"/>
                    </a:lnTo>
                    <a:lnTo>
                      <a:pt x="4639" y="1601882"/>
                    </a:lnTo>
                    <a:cubicBezTo>
                      <a:pt x="96014" y="702129"/>
                      <a:pt x="855884" y="0"/>
                      <a:pt x="1779745" y="0"/>
                    </a:cubicBezTo>
                    <a:close/>
                  </a:path>
                </a:pathLst>
              </a:custGeom>
              <a:solidFill>
                <a:schemeClr val="accent6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3" name="矩形 3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074934" y="0"/>
                <a:ext cx="2379466" cy="1660525"/>
              </a:xfrm>
              <a:prstGeom prst="rect">
                <a:avLst/>
              </a:prstGeom>
              <a:solidFill>
                <a:schemeClr val="tx2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8075999" y="5283200"/>
                <a:ext cx="3168263" cy="1584960"/>
              </a:xfrm>
              <a:prstGeom prst="rect">
                <a:avLst/>
              </a:prstGeom>
              <a:solidFill>
                <a:schemeClr val="tx2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 userDrawn="1"/>
          </p:nvGrpSpPr>
          <p:grpSpPr>
            <a:xfrm>
              <a:off x="383382" y="4958557"/>
              <a:ext cx="521493" cy="428627"/>
              <a:chOff x="383382" y="4958557"/>
              <a:chExt cx="521493" cy="428627"/>
            </a:xfrm>
          </p:grpSpPr>
          <p:cxnSp>
            <p:nvCxnSpPr>
              <p:cNvPr id="28" name="直接连接符 27"/>
              <p:cNvCxnSpPr/>
              <p:nvPr userDrawn="1">
                <p:custDataLst>
                  <p:tags r:id="rId6"/>
                </p:custDataLst>
              </p:nvPr>
            </p:nvCxnSpPr>
            <p:spPr>
              <a:xfrm>
                <a:off x="383382" y="4958557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 userDrawn="1">
                <p:custDataLst>
                  <p:tags r:id="rId7"/>
                </p:custDataLst>
              </p:nvPr>
            </p:nvCxnSpPr>
            <p:spPr>
              <a:xfrm>
                <a:off x="383382" y="5172871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 userDrawn="1">
                <p:custDataLst>
                  <p:tags r:id="rId8"/>
                </p:custDataLst>
              </p:nvPr>
            </p:nvCxnSpPr>
            <p:spPr>
              <a:xfrm>
                <a:off x="383382" y="5387184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/>
            <p:cNvGrpSpPr/>
            <p:nvPr userDrawn="1"/>
          </p:nvGrpSpPr>
          <p:grpSpPr>
            <a:xfrm rot="5400000">
              <a:off x="7319943" y="6431755"/>
              <a:ext cx="423862" cy="428627"/>
              <a:chOff x="383382" y="4958557"/>
              <a:chExt cx="521493" cy="428627"/>
            </a:xfrm>
          </p:grpSpPr>
          <p:cxnSp>
            <p:nvCxnSpPr>
              <p:cNvPr id="25" name="直接连接符 24"/>
              <p:cNvCxnSpPr/>
              <p:nvPr userDrawn="1">
                <p:custDataLst>
                  <p:tags r:id="rId9"/>
                </p:custDataLst>
              </p:nvPr>
            </p:nvCxnSpPr>
            <p:spPr>
              <a:xfrm>
                <a:off x="383382" y="4958557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 userDrawn="1">
                <p:custDataLst>
                  <p:tags r:id="rId10"/>
                </p:custDataLst>
              </p:nvPr>
            </p:nvCxnSpPr>
            <p:spPr>
              <a:xfrm>
                <a:off x="383382" y="5172871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 userDrawn="1">
                <p:custDataLst>
                  <p:tags r:id="rId11"/>
                </p:custDataLst>
              </p:nvPr>
            </p:nvCxnSpPr>
            <p:spPr>
              <a:xfrm>
                <a:off x="383382" y="5387184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 userDrawn="1"/>
          </p:nvGrpSpPr>
          <p:grpSpPr>
            <a:xfrm rot="5400000">
              <a:off x="5744084" y="14288"/>
              <a:ext cx="457202" cy="428627"/>
              <a:chOff x="383382" y="4958557"/>
              <a:chExt cx="521493" cy="428627"/>
            </a:xfrm>
          </p:grpSpPr>
          <p:cxnSp>
            <p:nvCxnSpPr>
              <p:cNvPr id="22" name="直接连接符 21"/>
              <p:cNvCxnSpPr/>
              <p:nvPr userDrawn="1">
                <p:custDataLst>
                  <p:tags r:id="rId12"/>
                </p:custDataLst>
              </p:nvPr>
            </p:nvCxnSpPr>
            <p:spPr>
              <a:xfrm>
                <a:off x="383382" y="4958557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 userDrawn="1">
                <p:custDataLst>
                  <p:tags r:id="rId13"/>
                </p:custDataLst>
              </p:nvPr>
            </p:nvCxnSpPr>
            <p:spPr>
              <a:xfrm>
                <a:off x="383382" y="5172871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 userDrawn="1">
                <p:custDataLst>
                  <p:tags r:id="rId14"/>
                </p:custDataLst>
              </p:nvPr>
            </p:nvCxnSpPr>
            <p:spPr>
              <a:xfrm>
                <a:off x="383382" y="5387184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/>
            <p:cNvGrpSpPr/>
            <p:nvPr userDrawn="1"/>
          </p:nvGrpSpPr>
          <p:grpSpPr>
            <a:xfrm>
              <a:off x="1844952" y="1028704"/>
              <a:ext cx="8494436" cy="1579353"/>
              <a:chOff x="1844952" y="1028704"/>
              <a:chExt cx="8494436" cy="1579353"/>
            </a:xfrm>
          </p:grpSpPr>
          <p:cxnSp>
            <p:nvCxnSpPr>
              <p:cNvPr id="19" name="直接连接符 18"/>
              <p:cNvCxnSpPr/>
              <p:nvPr userDrawn="1">
                <p:custDataLst>
                  <p:tags r:id="rId15"/>
                </p:custDataLst>
              </p:nvPr>
            </p:nvCxnSpPr>
            <p:spPr>
              <a:xfrm flipH="1" flipV="1">
                <a:off x="1881257" y="1057553"/>
                <a:ext cx="0" cy="1550504"/>
              </a:xfrm>
              <a:prstGeom prst="line">
                <a:avLst/>
              </a:prstGeom>
              <a:ln w="635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 userDrawn="1">
                <p:custDataLst>
                  <p:tags r:id="rId16"/>
                </p:custDataLst>
              </p:nvPr>
            </p:nvCxnSpPr>
            <p:spPr>
              <a:xfrm flipH="1" flipV="1">
                <a:off x="10308674" y="1057553"/>
                <a:ext cx="0" cy="1550504"/>
              </a:xfrm>
              <a:prstGeom prst="line">
                <a:avLst/>
              </a:prstGeom>
              <a:ln w="635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 userDrawn="1">
                <p:custDataLst>
                  <p:tags r:id="rId17"/>
                </p:custDataLst>
              </p:nvPr>
            </p:nvCxnSpPr>
            <p:spPr>
              <a:xfrm flipH="1">
                <a:off x="1844952" y="1028704"/>
                <a:ext cx="8494436" cy="0"/>
              </a:xfrm>
              <a:prstGeom prst="line">
                <a:avLst/>
              </a:prstGeom>
              <a:ln w="63500">
                <a:gradFill flip="none" rotWithShape="1">
                  <a:gsLst>
                    <a:gs pos="0">
                      <a:schemeClr val="accent1"/>
                    </a:gs>
                    <a:gs pos="5800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/>
            <p:cNvGrpSpPr/>
            <p:nvPr userDrawn="1"/>
          </p:nvGrpSpPr>
          <p:grpSpPr>
            <a:xfrm flipV="1">
              <a:off x="1844952" y="4074976"/>
              <a:ext cx="8494436" cy="1975897"/>
              <a:chOff x="1844952" y="1028704"/>
              <a:chExt cx="8494436" cy="1579353"/>
            </a:xfrm>
          </p:grpSpPr>
          <p:cxnSp>
            <p:nvCxnSpPr>
              <p:cNvPr id="16" name="直接连接符 15"/>
              <p:cNvCxnSpPr/>
              <p:nvPr userDrawn="1">
                <p:custDataLst>
                  <p:tags r:id="rId18"/>
                </p:custDataLst>
              </p:nvPr>
            </p:nvCxnSpPr>
            <p:spPr>
              <a:xfrm flipH="1" flipV="1">
                <a:off x="1881257" y="1057553"/>
                <a:ext cx="0" cy="1550504"/>
              </a:xfrm>
              <a:prstGeom prst="line">
                <a:avLst/>
              </a:prstGeom>
              <a:ln w="635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 userDrawn="1">
                <p:custDataLst>
                  <p:tags r:id="rId19"/>
                </p:custDataLst>
              </p:nvPr>
            </p:nvCxnSpPr>
            <p:spPr>
              <a:xfrm flipH="1" flipV="1">
                <a:off x="10308674" y="1057553"/>
                <a:ext cx="0" cy="1550504"/>
              </a:xfrm>
              <a:prstGeom prst="line">
                <a:avLst/>
              </a:prstGeom>
              <a:ln w="635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 userDrawn="1">
                <p:custDataLst>
                  <p:tags r:id="rId20"/>
                </p:custDataLst>
              </p:nvPr>
            </p:nvCxnSpPr>
            <p:spPr>
              <a:xfrm flipH="1">
                <a:off x="1844952" y="1028704"/>
                <a:ext cx="8494436" cy="0"/>
              </a:xfrm>
              <a:prstGeom prst="line">
                <a:avLst/>
              </a:prstGeom>
              <a:ln w="63500">
                <a:gradFill flip="none" rotWithShape="1">
                  <a:gsLst>
                    <a:gs pos="0">
                      <a:schemeClr val="accent1"/>
                    </a:gs>
                    <a:gs pos="5800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4"/>
            </p:custDataLst>
          </p:nvPr>
        </p:nvSpPr>
        <p:spPr>
          <a:xfrm>
            <a:off x="3002280" y="2973705"/>
            <a:ext cx="6187440" cy="985520"/>
          </a:xfrm>
        </p:spPr>
        <p:txBody>
          <a:bodyPr lIns="90170" tIns="46990" rIns="90170" bIns="46990" anchor="b" anchorCtr="0">
            <a:normAutofit/>
          </a:bodyPr>
          <a:lstStyle>
            <a:lvl1pPr algn="ctr">
              <a:defRPr sz="44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5"/>
            </p:custDataLst>
          </p:nvPr>
        </p:nvSpPr>
        <p:spPr>
          <a:xfrm>
            <a:off x="3002280" y="4211320"/>
            <a:ext cx="6187440" cy="805180"/>
          </a:xfrm>
        </p:spPr>
        <p:txBody>
          <a:bodyPr lIns="90170" tIns="46990" rIns="90170" bIns="46990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cxnSp>
        <p:nvCxnSpPr>
          <p:cNvPr id="35" name="直接连接符 34"/>
          <p:cNvCxnSpPr/>
          <p:nvPr userDrawn="1">
            <p:custDataLst>
              <p:tags r:id="rId26"/>
            </p:custDataLst>
          </p:nvPr>
        </p:nvCxnSpPr>
        <p:spPr>
          <a:xfrm>
            <a:off x="5538533" y="4074977"/>
            <a:ext cx="1114934" cy="0"/>
          </a:xfrm>
          <a:prstGeom prst="line">
            <a:avLst/>
          </a:prstGeom>
          <a:ln w="63500"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57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1" name="组合 20"/>
          <p:cNvGrpSpPr/>
          <p:nvPr userDrawn="1">
            <p:custDataLst>
              <p:tags r:id="rId1"/>
            </p:custDataLst>
          </p:nvPr>
        </p:nvGrpSpPr>
        <p:grpSpPr>
          <a:xfrm>
            <a:off x="157618" y="443230"/>
            <a:ext cx="11674475" cy="6414770"/>
            <a:chOff x="157618" y="443230"/>
            <a:chExt cx="11674475" cy="6414770"/>
          </a:xfrm>
        </p:grpSpPr>
        <p:grpSp>
          <p:nvGrpSpPr>
            <p:cNvPr id="22" name="组合 21"/>
            <p:cNvGrpSpPr/>
            <p:nvPr userDrawn="1"/>
          </p:nvGrpSpPr>
          <p:grpSpPr>
            <a:xfrm>
              <a:off x="11310600" y="443230"/>
              <a:ext cx="521493" cy="428627"/>
              <a:chOff x="383382" y="4958557"/>
              <a:chExt cx="521493" cy="428627"/>
            </a:xfrm>
          </p:grpSpPr>
          <p:cxnSp>
            <p:nvCxnSpPr>
              <p:cNvPr id="24" name="直接连接符 23"/>
              <p:cNvCxnSpPr/>
              <p:nvPr userDrawn="1">
                <p:custDataLst>
                  <p:tags r:id="rId2"/>
                </p:custDataLst>
              </p:nvPr>
            </p:nvCxnSpPr>
            <p:spPr>
              <a:xfrm>
                <a:off x="383382" y="4958557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 userDrawn="1">
                <p:custDataLst>
                  <p:tags r:id="rId3"/>
                </p:custDataLst>
              </p:nvPr>
            </p:nvCxnSpPr>
            <p:spPr>
              <a:xfrm>
                <a:off x="383382" y="5172871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 userDrawn="1">
                <p:custDataLst>
                  <p:tags r:id="rId4"/>
                </p:custDataLst>
              </p:nvPr>
            </p:nvCxnSpPr>
            <p:spPr>
              <a:xfrm>
                <a:off x="383382" y="5387184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任意多边形: 形状 22"/>
            <p:cNvSpPr/>
            <p:nvPr userDrawn="1">
              <p:custDataLst>
                <p:tags r:id="rId5"/>
              </p:custDataLst>
            </p:nvPr>
          </p:nvSpPr>
          <p:spPr>
            <a:xfrm rot="10800000">
              <a:off x="157618" y="6154057"/>
              <a:ext cx="1444247" cy="703943"/>
            </a:xfrm>
            <a:custGeom>
              <a:gdLst>
                <a:gd name="connsiteX0" fmla="*/ 0 w 4498061"/>
                <a:gd name="connsiteY0" fmla="*/ 0 h 2192408"/>
                <a:gd name="connsiteX1" fmla="*/ 4498061 w 4498061"/>
                <a:gd name="connsiteY1" fmla="*/ 0 h 2192408"/>
                <a:gd name="connsiteX2" fmla="*/ 4489445 w 4498061"/>
                <a:gd name="connsiteY2" fmla="*/ 170624 h 2192408"/>
                <a:gd name="connsiteX3" fmla="*/ 2249030 w 4498061"/>
                <a:gd name="connsiteY3" fmla="*/ 2192408 h 2192408"/>
                <a:gd name="connsiteX4" fmla="*/ 8615 w 4498061"/>
                <a:gd name="connsiteY4" fmla="*/ 170624 h 21924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8061" h="2192408">
                  <a:moveTo>
                    <a:pt x="0" y="0"/>
                  </a:moveTo>
                  <a:lnTo>
                    <a:pt x="4498061" y="0"/>
                  </a:lnTo>
                  <a:lnTo>
                    <a:pt x="4489445" y="170624"/>
                  </a:lnTo>
                  <a:cubicBezTo>
                    <a:pt x="4374118" y="1306230"/>
                    <a:pt x="3415063" y="2192408"/>
                    <a:pt x="2249030" y="2192408"/>
                  </a:cubicBezTo>
                  <a:cubicBezTo>
                    <a:pt x="1082998" y="2192408"/>
                    <a:pt x="123943" y="1306230"/>
                    <a:pt x="8615" y="170624"/>
                  </a:cubicBezTo>
                  <a:close/>
                </a:path>
              </a:pathLst>
            </a:cu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7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3" name="组合 22"/>
          <p:cNvGrpSpPr/>
          <p:nvPr userDrawn="1">
            <p:custDataLst>
              <p:tags r:id="rId1"/>
            </p:custDataLst>
          </p:nvPr>
        </p:nvGrpSpPr>
        <p:grpSpPr>
          <a:xfrm>
            <a:off x="157618" y="443230"/>
            <a:ext cx="11674475" cy="6414770"/>
            <a:chOff x="157618" y="443230"/>
            <a:chExt cx="11674475" cy="6414770"/>
          </a:xfrm>
        </p:grpSpPr>
        <p:grpSp>
          <p:nvGrpSpPr>
            <p:cNvPr id="24" name="组合 23"/>
            <p:cNvGrpSpPr/>
            <p:nvPr userDrawn="1"/>
          </p:nvGrpSpPr>
          <p:grpSpPr>
            <a:xfrm>
              <a:off x="11310600" y="443230"/>
              <a:ext cx="521493" cy="428627"/>
              <a:chOff x="383382" y="4958557"/>
              <a:chExt cx="521493" cy="428627"/>
            </a:xfrm>
          </p:grpSpPr>
          <p:cxnSp>
            <p:nvCxnSpPr>
              <p:cNvPr id="26" name="直接连接符 25"/>
              <p:cNvCxnSpPr/>
              <p:nvPr userDrawn="1">
                <p:custDataLst>
                  <p:tags r:id="rId2"/>
                </p:custDataLst>
              </p:nvPr>
            </p:nvCxnSpPr>
            <p:spPr>
              <a:xfrm>
                <a:off x="383382" y="4958557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 userDrawn="1">
                <p:custDataLst>
                  <p:tags r:id="rId3"/>
                </p:custDataLst>
              </p:nvPr>
            </p:nvCxnSpPr>
            <p:spPr>
              <a:xfrm>
                <a:off x="383382" y="5172871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 userDrawn="1">
                <p:custDataLst>
                  <p:tags r:id="rId4"/>
                </p:custDataLst>
              </p:nvPr>
            </p:nvCxnSpPr>
            <p:spPr>
              <a:xfrm>
                <a:off x="383382" y="5387184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任意多边形: 形状 24"/>
            <p:cNvSpPr/>
            <p:nvPr userDrawn="1">
              <p:custDataLst>
                <p:tags r:id="rId5"/>
              </p:custDataLst>
            </p:nvPr>
          </p:nvSpPr>
          <p:spPr>
            <a:xfrm rot="10800000">
              <a:off x="157618" y="6154057"/>
              <a:ext cx="1444247" cy="703943"/>
            </a:xfrm>
            <a:custGeom>
              <a:gdLst>
                <a:gd name="connsiteX0" fmla="*/ 0 w 4498061"/>
                <a:gd name="connsiteY0" fmla="*/ 0 h 2192408"/>
                <a:gd name="connsiteX1" fmla="*/ 4498061 w 4498061"/>
                <a:gd name="connsiteY1" fmla="*/ 0 h 2192408"/>
                <a:gd name="connsiteX2" fmla="*/ 4489445 w 4498061"/>
                <a:gd name="connsiteY2" fmla="*/ 170624 h 2192408"/>
                <a:gd name="connsiteX3" fmla="*/ 2249030 w 4498061"/>
                <a:gd name="connsiteY3" fmla="*/ 2192408 h 2192408"/>
                <a:gd name="connsiteX4" fmla="*/ 8615 w 4498061"/>
                <a:gd name="connsiteY4" fmla="*/ 170624 h 21924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8061" h="2192408">
                  <a:moveTo>
                    <a:pt x="0" y="0"/>
                  </a:moveTo>
                  <a:lnTo>
                    <a:pt x="4498061" y="0"/>
                  </a:lnTo>
                  <a:lnTo>
                    <a:pt x="4489445" y="170624"/>
                  </a:lnTo>
                  <a:cubicBezTo>
                    <a:pt x="4374118" y="1306230"/>
                    <a:pt x="3415063" y="2192408"/>
                    <a:pt x="2249030" y="2192408"/>
                  </a:cubicBezTo>
                  <a:cubicBezTo>
                    <a:pt x="1082998" y="2192408"/>
                    <a:pt x="123943" y="1306230"/>
                    <a:pt x="8615" y="170624"/>
                  </a:cubicBezTo>
                  <a:close/>
                </a:path>
              </a:pathLst>
            </a:cu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9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0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0" name="组合 19"/>
          <p:cNvGrpSpPr/>
          <p:nvPr userDrawn="1">
            <p:custDataLst>
              <p:tags r:id="rId1"/>
            </p:custDataLst>
          </p:nvPr>
        </p:nvGrpSpPr>
        <p:grpSpPr>
          <a:xfrm>
            <a:off x="383382" y="0"/>
            <a:ext cx="10860880" cy="6868160"/>
            <a:chOff x="383382" y="0"/>
            <a:chExt cx="10860880" cy="6868160"/>
          </a:xfrm>
        </p:grpSpPr>
        <p:grpSp>
          <p:nvGrpSpPr>
            <p:cNvPr id="21" name="组合 20"/>
            <p:cNvGrpSpPr/>
            <p:nvPr userDrawn="1"/>
          </p:nvGrpSpPr>
          <p:grpSpPr>
            <a:xfrm>
              <a:off x="1074934" y="0"/>
              <a:ext cx="10169328" cy="6868160"/>
              <a:chOff x="1074934" y="0"/>
              <a:chExt cx="10169328" cy="6868160"/>
            </a:xfrm>
          </p:grpSpPr>
          <p:sp>
            <p:nvSpPr>
              <p:cNvPr id="42" name="任意多边形: 形状 41"/>
              <p:cNvSpPr/>
              <p:nvPr userDrawn="1">
                <p:custDataLst>
                  <p:tags r:id="rId2"/>
                </p:custDataLst>
              </p:nvPr>
            </p:nvSpPr>
            <p:spPr>
              <a:xfrm>
                <a:off x="6471729" y="0"/>
                <a:ext cx="4498061" cy="2192408"/>
              </a:xfrm>
              <a:custGeom>
                <a:gdLst>
                  <a:gd name="connsiteX0" fmla="*/ 0 w 4498061"/>
                  <a:gd name="connsiteY0" fmla="*/ 0 h 2192408"/>
                  <a:gd name="connsiteX1" fmla="*/ 4498061 w 4498061"/>
                  <a:gd name="connsiteY1" fmla="*/ 0 h 2192408"/>
                  <a:gd name="connsiteX2" fmla="*/ 4489445 w 4498061"/>
                  <a:gd name="connsiteY2" fmla="*/ 170624 h 2192408"/>
                  <a:gd name="connsiteX3" fmla="*/ 2249030 w 4498061"/>
                  <a:gd name="connsiteY3" fmla="*/ 2192408 h 2192408"/>
                  <a:gd name="connsiteX4" fmla="*/ 8615 w 4498061"/>
                  <a:gd name="connsiteY4" fmla="*/ 170624 h 219240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98061" h="2192408">
                    <a:moveTo>
                      <a:pt x="0" y="0"/>
                    </a:moveTo>
                    <a:lnTo>
                      <a:pt x="4498061" y="0"/>
                    </a:lnTo>
                    <a:lnTo>
                      <a:pt x="4489445" y="170624"/>
                    </a:lnTo>
                    <a:cubicBezTo>
                      <a:pt x="4374118" y="1306230"/>
                      <a:pt x="3415063" y="2192408"/>
                      <a:pt x="2249030" y="2192408"/>
                    </a:cubicBezTo>
                    <a:cubicBezTo>
                      <a:pt x="1082998" y="2192408"/>
                      <a:pt x="123943" y="1306230"/>
                      <a:pt x="8615" y="170624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3" name="任意多边形: 形状 42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465625" y="5164237"/>
                <a:ext cx="3559491" cy="1693763"/>
              </a:xfrm>
              <a:custGeom>
                <a:gdLst>
                  <a:gd name="connsiteX0" fmla="*/ 1779745 w 3559491"/>
                  <a:gd name="connsiteY0" fmla="*/ 0 h 1693763"/>
                  <a:gd name="connsiteX1" fmla="*/ 3554851 w 3559491"/>
                  <a:gd name="connsiteY1" fmla="*/ 1601882 h 1693763"/>
                  <a:gd name="connsiteX2" fmla="*/ 3559491 w 3559491"/>
                  <a:gd name="connsiteY2" fmla="*/ 1693763 h 1693763"/>
                  <a:gd name="connsiteX3" fmla="*/ 0 w 3559491"/>
                  <a:gd name="connsiteY3" fmla="*/ 1693763 h 1693763"/>
                  <a:gd name="connsiteX4" fmla="*/ 4639 w 3559491"/>
                  <a:gd name="connsiteY4" fmla="*/ 1601882 h 1693763"/>
                  <a:gd name="connsiteX5" fmla="*/ 1779745 w 3559491"/>
                  <a:gd name="connsiteY5" fmla="*/ 0 h 169376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559491" h="1693761">
                    <a:moveTo>
                      <a:pt x="1779745" y="0"/>
                    </a:moveTo>
                    <a:cubicBezTo>
                      <a:pt x="2703606" y="0"/>
                      <a:pt x="3463476" y="702129"/>
                      <a:pt x="3554851" y="1601882"/>
                    </a:cubicBezTo>
                    <a:lnTo>
                      <a:pt x="3559491" y="1693763"/>
                    </a:lnTo>
                    <a:lnTo>
                      <a:pt x="0" y="1693763"/>
                    </a:lnTo>
                    <a:lnTo>
                      <a:pt x="4639" y="1601882"/>
                    </a:lnTo>
                    <a:cubicBezTo>
                      <a:pt x="96014" y="702129"/>
                      <a:pt x="855884" y="0"/>
                      <a:pt x="1779745" y="0"/>
                    </a:cubicBezTo>
                    <a:close/>
                  </a:path>
                </a:pathLst>
              </a:custGeom>
              <a:solidFill>
                <a:schemeClr val="accent6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4" name="矩形 43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074934" y="0"/>
                <a:ext cx="2379466" cy="1660525"/>
              </a:xfrm>
              <a:prstGeom prst="rect">
                <a:avLst/>
              </a:prstGeom>
              <a:solidFill>
                <a:schemeClr val="tx2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5" name="矩形 44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8075999" y="5283200"/>
                <a:ext cx="3168263" cy="1584960"/>
              </a:xfrm>
              <a:prstGeom prst="rect">
                <a:avLst/>
              </a:prstGeom>
              <a:solidFill>
                <a:schemeClr val="tx2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2" name="组合 21"/>
            <p:cNvGrpSpPr/>
            <p:nvPr userDrawn="1"/>
          </p:nvGrpSpPr>
          <p:grpSpPr>
            <a:xfrm>
              <a:off x="383382" y="4958557"/>
              <a:ext cx="521493" cy="428627"/>
              <a:chOff x="383382" y="4958557"/>
              <a:chExt cx="521493" cy="428627"/>
            </a:xfrm>
          </p:grpSpPr>
          <p:cxnSp>
            <p:nvCxnSpPr>
              <p:cNvPr id="39" name="直接连接符 38"/>
              <p:cNvCxnSpPr/>
              <p:nvPr userDrawn="1">
                <p:custDataLst>
                  <p:tags r:id="rId6"/>
                </p:custDataLst>
              </p:nvPr>
            </p:nvCxnSpPr>
            <p:spPr>
              <a:xfrm>
                <a:off x="383382" y="4958557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 userDrawn="1">
                <p:custDataLst>
                  <p:tags r:id="rId7"/>
                </p:custDataLst>
              </p:nvPr>
            </p:nvCxnSpPr>
            <p:spPr>
              <a:xfrm>
                <a:off x="383382" y="5172871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 userDrawn="1">
                <p:custDataLst>
                  <p:tags r:id="rId8"/>
                </p:custDataLst>
              </p:nvPr>
            </p:nvCxnSpPr>
            <p:spPr>
              <a:xfrm>
                <a:off x="383382" y="5387184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组合 22"/>
            <p:cNvGrpSpPr/>
            <p:nvPr userDrawn="1"/>
          </p:nvGrpSpPr>
          <p:grpSpPr>
            <a:xfrm rot="5400000">
              <a:off x="7319943" y="6431755"/>
              <a:ext cx="423862" cy="428627"/>
              <a:chOff x="383382" y="4958557"/>
              <a:chExt cx="521493" cy="428627"/>
            </a:xfrm>
          </p:grpSpPr>
          <p:cxnSp>
            <p:nvCxnSpPr>
              <p:cNvPr id="36" name="直接连接符 35"/>
              <p:cNvCxnSpPr/>
              <p:nvPr userDrawn="1">
                <p:custDataLst>
                  <p:tags r:id="rId9"/>
                </p:custDataLst>
              </p:nvPr>
            </p:nvCxnSpPr>
            <p:spPr>
              <a:xfrm>
                <a:off x="383382" y="4958557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 userDrawn="1">
                <p:custDataLst>
                  <p:tags r:id="rId10"/>
                </p:custDataLst>
              </p:nvPr>
            </p:nvCxnSpPr>
            <p:spPr>
              <a:xfrm>
                <a:off x="383382" y="5172871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 userDrawn="1">
                <p:custDataLst>
                  <p:tags r:id="rId11"/>
                </p:custDataLst>
              </p:nvPr>
            </p:nvCxnSpPr>
            <p:spPr>
              <a:xfrm>
                <a:off x="383382" y="5387184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组合 23"/>
            <p:cNvGrpSpPr/>
            <p:nvPr userDrawn="1"/>
          </p:nvGrpSpPr>
          <p:grpSpPr>
            <a:xfrm rot="5400000">
              <a:off x="5744084" y="14288"/>
              <a:ext cx="457202" cy="428627"/>
              <a:chOff x="383382" y="4958557"/>
              <a:chExt cx="521493" cy="428627"/>
            </a:xfrm>
          </p:grpSpPr>
          <p:cxnSp>
            <p:nvCxnSpPr>
              <p:cNvPr id="33" name="直接连接符 32"/>
              <p:cNvCxnSpPr/>
              <p:nvPr userDrawn="1">
                <p:custDataLst>
                  <p:tags r:id="rId12"/>
                </p:custDataLst>
              </p:nvPr>
            </p:nvCxnSpPr>
            <p:spPr>
              <a:xfrm>
                <a:off x="383382" y="4958557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 userDrawn="1">
                <p:custDataLst>
                  <p:tags r:id="rId13"/>
                </p:custDataLst>
              </p:nvPr>
            </p:nvCxnSpPr>
            <p:spPr>
              <a:xfrm>
                <a:off x="383382" y="5172871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 userDrawn="1">
                <p:custDataLst>
                  <p:tags r:id="rId14"/>
                </p:custDataLst>
              </p:nvPr>
            </p:nvCxnSpPr>
            <p:spPr>
              <a:xfrm>
                <a:off x="383382" y="5387184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组合 24"/>
            <p:cNvGrpSpPr/>
            <p:nvPr userDrawn="1"/>
          </p:nvGrpSpPr>
          <p:grpSpPr>
            <a:xfrm>
              <a:off x="1844952" y="1028704"/>
              <a:ext cx="8494436" cy="1579353"/>
              <a:chOff x="1844952" y="1028704"/>
              <a:chExt cx="8494436" cy="1579353"/>
            </a:xfrm>
          </p:grpSpPr>
          <p:cxnSp>
            <p:nvCxnSpPr>
              <p:cNvPr id="30" name="直接连接符 29"/>
              <p:cNvCxnSpPr/>
              <p:nvPr userDrawn="1">
                <p:custDataLst>
                  <p:tags r:id="rId15"/>
                </p:custDataLst>
              </p:nvPr>
            </p:nvCxnSpPr>
            <p:spPr>
              <a:xfrm flipH="1" flipV="1">
                <a:off x="1881257" y="1057553"/>
                <a:ext cx="0" cy="1550504"/>
              </a:xfrm>
              <a:prstGeom prst="line">
                <a:avLst/>
              </a:prstGeom>
              <a:ln w="635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 userDrawn="1">
                <p:custDataLst>
                  <p:tags r:id="rId16"/>
                </p:custDataLst>
              </p:nvPr>
            </p:nvCxnSpPr>
            <p:spPr>
              <a:xfrm flipH="1" flipV="1">
                <a:off x="10308674" y="1057553"/>
                <a:ext cx="0" cy="1550504"/>
              </a:xfrm>
              <a:prstGeom prst="line">
                <a:avLst/>
              </a:prstGeom>
              <a:ln w="635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 userDrawn="1">
                <p:custDataLst>
                  <p:tags r:id="rId17"/>
                </p:custDataLst>
              </p:nvPr>
            </p:nvCxnSpPr>
            <p:spPr>
              <a:xfrm flipH="1">
                <a:off x="1844952" y="1028704"/>
                <a:ext cx="8494436" cy="0"/>
              </a:xfrm>
              <a:prstGeom prst="line">
                <a:avLst/>
              </a:prstGeom>
              <a:ln w="63500">
                <a:gradFill flip="none" rotWithShape="1">
                  <a:gsLst>
                    <a:gs pos="0">
                      <a:schemeClr val="accent1"/>
                    </a:gs>
                    <a:gs pos="5800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组合 25"/>
            <p:cNvGrpSpPr/>
            <p:nvPr userDrawn="1"/>
          </p:nvGrpSpPr>
          <p:grpSpPr>
            <a:xfrm flipV="1">
              <a:off x="1844952" y="4074976"/>
              <a:ext cx="8494436" cy="1975897"/>
              <a:chOff x="1844952" y="1028704"/>
              <a:chExt cx="8494436" cy="1579353"/>
            </a:xfrm>
          </p:grpSpPr>
          <p:cxnSp>
            <p:nvCxnSpPr>
              <p:cNvPr id="27" name="直接连接符 26"/>
              <p:cNvCxnSpPr/>
              <p:nvPr userDrawn="1">
                <p:custDataLst>
                  <p:tags r:id="rId18"/>
                </p:custDataLst>
              </p:nvPr>
            </p:nvCxnSpPr>
            <p:spPr>
              <a:xfrm flipH="1" flipV="1">
                <a:off x="1881257" y="1057553"/>
                <a:ext cx="0" cy="1550504"/>
              </a:xfrm>
              <a:prstGeom prst="line">
                <a:avLst/>
              </a:prstGeom>
              <a:ln w="635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 userDrawn="1">
                <p:custDataLst>
                  <p:tags r:id="rId19"/>
                </p:custDataLst>
              </p:nvPr>
            </p:nvCxnSpPr>
            <p:spPr>
              <a:xfrm flipH="1" flipV="1">
                <a:off x="10308674" y="1057553"/>
                <a:ext cx="0" cy="1550504"/>
              </a:xfrm>
              <a:prstGeom prst="line">
                <a:avLst/>
              </a:prstGeom>
              <a:ln w="635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 userDrawn="1">
                <p:custDataLst>
                  <p:tags r:id="rId20"/>
                </p:custDataLst>
              </p:nvPr>
            </p:nvCxnSpPr>
            <p:spPr>
              <a:xfrm flipH="1">
                <a:off x="1844952" y="1028704"/>
                <a:ext cx="8494436" cy="0"/>
              </a:xfrm>
              <a:prstGeom prst="line">
                <a:avLst/>
              </a:prstGeom>
              <a:ln w="63500">
                <a:gradFill flip="none" rotWithShape="1">
                  <a:gsLst>
                    <a:gs pos="0">
                      <a:schemeClr val="accent1"/>
                    </a:gs>
                    <a:gs pos="5800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1" name="组合 20"/>
          <p:cNvGrpSpPr/>
          <p:nvPr userDrawn="1">
            <p:custDataLst>
              <p:tags r:id="rId1"/>
            </p:custDataLst>
          </p:nvPr>
        </p:nvGrpSpPr>
        <p:grpSpPr>
          <a:xfrm>
            <a:off x="157618" y="443230"/>
            <a:ext cx="11674475" cy="6414770"/>
            <a:chOff x="157618" y="443230"/>
            <a:chExt cx="11674475" cy="6414770"/>
          </a:xfrm>
        </p:grpSpPr>
        <p:grpSp>
          <p:nvGrpSpPr>
            <p:cNvPr id="22" name="组合 21"/>
            <p:cNvGrpSpPr/>
            <p:nvPr userDrawn="1"/>
          </p:nvGrpSpPr>
          <p:grpSpPr>
            <a:xfrm>
              <a:off x="11310600" y="443230"/>
              <a:ext cx="521493" cy="428627"/>
              <a:chOff x="383382" y="4958557"/>
              <a:chExt cx="521493" cy="428627"/>
            </a:xfrm>
          </p:grpSpPr>
          <p:cxnSp>
            <p:nvCxnSpPr>
              <p:cNvPr id="24" name="直接连接符 23"/>
              <p:cNvCxnSpPr/>
              <p:nvPr userDrawn="1">
                <p:custDataLst>
                  <p:tags r:id="rId2"/>
                </p:custDataLst>
              </p:nvPr>
            </p:nvCxnSpPr>
            <p:spPr>
              <a:xfrm>
                <a:off x="383382" y="4958557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 userDrawn="1">
                <p:custDataLst>
                  <p:tags r:id="rId3"/>
                </p:custDataLst>
              </p:nvPr>
            </p:nvCxnSpPr>
            <p:spPr>
              <a:xfrm>
                <a:off x="383382" y="5172871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 userDrawn="1">
                <p:custDataLst>
                  <p:tags r:id="rId4"/>
                </p:custDataLst>
              </p:nvPr>
            </p:nvCxnSpPr>
            <p:spPr>
              <a:xfrm>
                <a:off x="383382" y="5387184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任意多边形: 形状 22"/>
            <p:cNvSpPr/>
            <p:nvPr userDrawn="1">
              <p:custDataLst>
                <p:tags r:id="rId5"/>
              </p:custDataLst>
            </p:nvPr>
          </p:nvSpPr>
          <p:spPr>
            <a:xfrm rot="10800000">
              <a:off x="157618" y="6154057"/>
              <a:ext cx="1444247" cy="703943"/>
            </a:xfrm>
            <a:custGeom>
              <a:gdLst>
                <a:gd name="connsiteX0" fmla="*/ 0 w 4498061"/>
                <a:gd name="connsiteY0" fmla="*/ 0 h 2192408"/>
                <a:gd name="connsiteX1" fmla="*/ 4498061 w 4498061"/>
                <a:gd name="connsiteY1" fmla="*/ 0 h 2192408"/>
                <a:gd name="connsiteX2" fmla="*/ 4489445 w 4498061"/>
                <a:gd name="connsiteY2" fmla="*/ 170624 h 2192408"/>
                <a:gd name="connsiteX3" fmla="*/ 2249030 w 4498061"/>
                <a:gd name="connsiteY3" fmla="*/ 2192408 h 2192408"/>
                <a:gd name="connsiteX4" fmla="*/ 8615 w 4498061"/>
                <a:gd name="connsiteY4" fmla="*/ 170624 h 21924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8061" h="2192408">
                  <a:moveTo>
                    <a:pt x="0" y="0"/>
                  </a:moveTo>
                  <a:lnTo>
                    <a:pt x="4498061" y="0"/>
                  </a:lnTo>
                  <a:lnTo>
                    <a:pt x="4489445" y="170624"/>
                  </a:lnTo>
                  <a:cubicBezTo>
                    <a:pt x="4374118" y="1306230"/>
                    <a:pt x="3415063" y="2192408"/>
                    <a:pt x="2249030" y="2192408"/>
                  </a:cubicBezTo>
                  <a:cubicBezTo>
                    <a:pt x="1082998" y="2192408"/>
                    <a:pt x="123943" y="1306230"/>
                    <a:pt x="8615" y="170624"/>
                  </a:cubicBezTo>
                  <a:close/>
                </a:path>
              </a:pathLst>
            </a:cu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7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8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3" name="组合 32"/>
          <p:cNvGrpSpPr/>
          <p:nvPr userDrawn="1">
            <p:custDataLst>
              <p:tags r:id="rId1"/>
            </p:custDataLst>
          </p:nvPr>
        </p:nvGrpSpPr>
        <p:grpSpPr>
          <a:xfrm>
            <a:off x="292800" y="304200"/>
            <a:ext cx="11606400" cy="6249600"/>
            <a:chOff x="292800" y="304200"/>
            <a:chExt cx="11606400" cy="6249600"/>
          </a:xfrm>
        </p:grpSpPr>
        <p:sp>
          <p:nvSpPr>
            <p:cNvPr id="34" name="矩形 33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35" name="组合 34"/>
            <p:cNvGrpSpPr/>
            <p:nvPr userDrawn="1"/>
          </p:nvGrpSpPr>
          <p:grpSpPr>
            <a:xfrm>
              <a:off x="11407368" y="450850"/>
              <a:ext cx="379005" cy="311513"/>
              <a:chOff x="383382" y="4958557"/>
              <a:chExt cx="521493" cy="428627"/>
            </a:xfrm>
          </p:grpSpPr>
          <p:cxnSp>
            <p:nvCxnSpPr>
              <p:cNvPr id="37" name="直接连接符 36"/>
              <p:cNvCxnSpPr/>
              <p:nvPr userDrawn="1">
                <p:custDataLst>
                  <p:tags r:id="rId3"/>
                </p:custDataLst>
              </p:nvPr>
            </p:nvCxnSpPr>
            <p:spPr>
              <a:xfrm>
                <a:off x="383382" y="4958557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 userDrawn="1">
                <p:custDataLst>
                  <p:tags r:id="rId4"/>
                </p:custDataLst>
              </p:nvPr>
            </p:nvCxnSpPr>
            <p:spPr>
              <a:xfrm>
                <a:off x="383382" y="5172871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 userDrawn="1">
                <p:custDataLst>
                  <p:tags r:id="rId5"/>
                </p:custDataLst>
              </p:nvPr>
            </p:nvCxnSpPr>
            <p:spPr>
              <a:xfrm>
                <a:off x="383382" y="5387184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/>
            <p:cNvSpPr/>
            <p:nvPr userDrawn="1">
              <p:custDataLst>
                <p:tags r:id="rId6"/>
              </p:custDataLst>
            </p:nvPr>
          </p:nvSpPr>
          <p:spPr>
            <a:xfrm rot="10800000">
              <a:off x="398278" y="5849857"/>
              <a:ext cx="1444247" cy="703943"/>
            </a:xfrm>
            <a:custGeom>
              <a:gdLst>
                <a:gd name="connsiteX0" fmla="*/ 0 w 4498061"/>
                <a:gd name="connsiteY0" fmla="*/ 0 h 2192408"/>
                <a:gd name="connsiteX1" fmla="*/ 4498061 w 4498061"/>
                <a:gd name="connsiteY1" fmla="*/ 0 h 2192408"/>
                <a:gd name="connsiteX2" fmla="*/ 4489445 w 4498061"/>
                <a:gd name="connsiteY2" fmla="*/ 170624 h 2192408"/>
                <a:gd name="connsiteX3" fmla="*/ 2249030 w 4498061"/>
                <a:gd name="connsiteY3" fmla="*/ 2192408 h 2192408"/>
                <a:gd name="connsiteX4" fmla="*/ 8615 w 4498061"/>
                <a:gd name="connsiteY4" fmla="*/ 170624 h 21924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8061" h="2192408">
                  <a:moveTo>
                    <a:pt x="0" y="0"/>
                  </a:moveTo>
                  <a:lnTo>
                    <a:pt x="4498061" y="0"/>
                  </a:lnTo>
                  <a:lnTo>
                    <a:pt x="4489445" y="170624"/>
                  </a:lnTo>
                  <a:cubicBezTo>
                    <a:pt x="4374118" y="1306230"/>
                    <a:pt x="3415063" y="2192408"/>
                    <a:pt x="2249030" y="2192408"/>
                  </a:cubicBezTo>
                  <a:cubicBezTo>
                    <a:pt x="1082998" y="2192408"/>
                    <a:pt x="123943" y="1306230"/>
                    <a:pt x="8615" y="170624"/>
                  </a:cubicBezTo>
                  <a:close/>
                </a:path>
              </a:pathLst>
            </a:cu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7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8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0" name="组合 19"/>
          <p:cNvGrpSpPr/>
          <p:nvPr userDrawn="1">
            <p:custDataLst>
              <p:tags r:id="rId1"/>
            </p:custDataLst>
          </p:nvPr>
        </p:nvGrpSpPr>
        <p:grpSpPr>
          <a:xfrm>
            <a:off x="292800" y="304200"/>
            <a:ext cx="11606400" cy="6249600"/>
            <a:chOff x="292800" y="304200"/>
            <a:chExt cx="11606400" cy="6249600"/>
          </a:xfrm>
        </p:grpSpPr>
        <p:sp>
          <p:nvSpPr>
            <p:cNvPr id="21" name="矩形 20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22" name="组合 21"/>
            <p:cNvGrpSpPr/>
            <p:nvPr userDrawn="1"/>
          </p:nvGrpSpPr>
          <p:grpSpPr>
            <a:xfrm>
              <a:off x="11407368" y="450850"/>
              <a:ext cx="379005" cy="311513"/>
              <a:chOff x="383382" y="4958557"/>
              <a:chExt cx="521493" cy="428627"/>
            </a:xfrm>
          </p:grpSpPr>
          <p:cxnSp>
            <p:nvCxnSpPr>
              <p:cNvPr id="24" name="直接连接符 23"/>
              <p:cNvCxnSpPr/>
              <p:nvPr userDrawn="1">
                <p:custDataLst>
                  <p:tags r:id="rId3"/>
                </p:custDataLst>
              </p:nvPr>
            </p:nvCxnSpPr>
            <p:spPr>
              <a:xfrm>
                <a:off x="383382" y="4958557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 userDrawn="1">
                <p:custDataLst>
                  <p:tags r:id="rId4"/>
                </p:custDataLst>
              </p:nvPr>
            </p:nvCxnSpPr>
            <p:spPr>
              <a:xfrm>
                <a:off x="383382" y="5172871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 userDrawn="1">
                <p:custDataLst>
                  <p:tags r:id="rId5"/>
                </p:custDataLst>
              </p:nvPr>
            </p:nvCxnSpPr>
            <p:spPr>
              <a:xfrm>
                <a:off x="383382" y="5387184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任意多边形: 形状 22"/>
            <p:cNvSpPr/>
            <p:nvPr userDrawn="1">
              <p:custDataLst>
                <p:tags r:id="rId6"/>
              </p:custDataLst>
            </p:nvPr>
          </p:nvSpPr>
          <p:spPr>
            <a:xfrm rot="10800000">
              <a:off x="398278" y="5849857"/>
              <a:ext cx="1444247" cy="703943"/>
            </a:xfrm>
            <a:custGeom>
              <a:gdLst>
                <a:gd name="connsiteX0" fmla="*/ 0 w 4498061"/>
                <a:gd name="connsiteY0" fmla="*/ 0 h 2192408"/>
                <a:gd name="connsiteX1" fmla="*/ 4498061 w 4498061"/>
                <a:gd name="connsiteY1" fmla="*/ 0 h 2192408"/>
                <a:gd name="connsiteX2" fmla="*/ 4489445 w 4498061"/>
                <a:gd name="connsiteY2" fmla="*/ 170624 h 2192408"/>
                <a:gd name="connsiteX3" fmla="*/ 2249030 w 4498061"/>
                <a:gd name="connsiteY3" fmla="*/ 2192408 h 2192408"/>
                <a:gd name="connsiteX4" fmla="*/ 8615 w 4498061"/>
                <a:gd name="connsiteY4" fmla="*/ 170624 h 21924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8061" h="2192408">
                  <a:moveTo>
                    <a:pt x="0" y="0"/>
                  </a:moveTo>
                  <a:lnTo>
                    <a:pt x="4498061" y="0"/>
                  </a:lnTo>
                  <a:lnTo>
                    <a:pt x="4489445" y="170624"/>
                  </a:lnTo>
                  <a:cubicBezTo>
                    <a:pt x="4374118" y="1306230"/>
                    <a:pt x="3415063" y="2192408"/>
                    <a:pt x="2249030" y="2192408"/>
                  </a:cubicBezTo>
                  <a:cubicBezTo>
                    <a:pt x="1082998" y="2192408"/>
                    <a:pt x="123943" y="1306230"/>
                    <a:pt x="8615" y="170624"/>
                  </a:cubicBezTo>
                  <a:close/>
                </a:path>
              </a:pathLst>
            </a:cu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0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36" name="直接连接符 35"/>
          <p:cNvCxnSpPr/>
          <p:nvPr userDrawn="1">
            <p:custDataLst>
              <p:tags r:id="rId1"/>
            </p:custDataLst>
          </p:nvPr>
        </p:nvCxnSpPr>
        <p:spPr>
          <a:xfrm>
            <a:off x="5538533" y="4074977"/>
            <a:ext cx="1114934" cy="0"/>
          </a:xfrm>
          <a:prstGeom prst="line">
            <a:avLst/>
          </a:prstGeom>
          <a:ln w="63500"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57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383382" y="0"/>
            <a:ext cx="10860880" cy="6868160"/>
            <a:chOff x="383382" y="0"/>
            <a:chExt cx="10860880" cy="6868160"/>
          </a:xfrm>
        </p:grpSpPr>
        <p:grpSp>
          <p:nvGrpSpPr>
            <p:cNvPr id="11" name="组合 10"/>
            <p:cNvGrpSpPr/>
            <p:nvPr userDrawn="1"/>
          </p:nvGrpSpPr>
          <p:grpSpPr>
            <a:xfrm>
              <a:off x="1074934" y="0"/>
              <a:ext cx="10169328" cy="6868160"/>
              <a:chOff x="1074934" y="0"/>
              <a:chExt cx="10169328" cy="6868160"/>
            </a:xfrm>
          </p:grpSpPr>
          <p:sp>
            <p:nvSpPr>
              <p:cNvPr id="32" name="任意多边形: 形状 31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6471729" y="0"/>
                <a:ext cx="4498061" cy="2192408"/>
              </a:xfrm>
              <a:custGeom>
                <a:gdLst>
                  <a:gd name="connsiteX0" fmla="*/ 0 w 4498061"/>
                  <a:gd name="connsiteY0" fmla="*/ 0 h 2192408"/>
                  <a:gd name="connsiteX1" fmla="*/ 4498061 w 4498061"/>
                  <a:gd name="connsiteY1" fmla="*/ 0 h 2192408"/>
                  <a:gd name="connsiteX2" fmla="*/ 4489445 w 4498061"/>
                  <a:gd name="connsiteY2" fmla="*/ 170624 h 2192408"/>
                  <a:gd name="connsiteX3" fmla="*/ 2249030 w 4498061"/>
                  <a:gd name="connsiteY3" fmla="*/ 2192408 h 2192408"/>
                  <a:gd name="connsiteX4" fmla="*/ 8615 w 4498061"/>
                  <a:gd name="connsiteY4" fmla="*/ 170624 h 219240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98061" h="2192408">
                    <a:moveTo>
                      <a:pt x="0" y="0"/>
                    </a:moveTo>
                    <a:lnTo>
                      <a:pt x="4498061" y="0"/>
                    </a:lnTo>
                    <a:lnTo>
                      <a:pt x="4489445" y="170624"/>
                    </a:lnTo>
                    <a:cubicBezTo>
                      <a:pt x="4374118" y="1306230"/>
                      <a:pt x="3415063" y="2192408"/>
                      <a:pt x="2249030" y="2192408"/>
                    </a:cubicBezTo>
                    <a:cubicBezTo>
                      <a:pt x="1082998" y="2192408"/>
                      <a:pt x="123943" y="1306230"/>
                      <a:pt x="8615" y="170624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3" name="任意多边形: 形状 3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465625" y="5164237"/>
                <a:ext cx="3559491" cy="1693763"/>
              </a:xfrm>
              <a:custGeom>
                <a:gdLst>
                  <a:gd name="connsiteX0" fmla="*/ 1779745 w 3559491"/>
                  <a:gd name="connsiteY0" fmla="*/ 0 h 1693763"/>
                  <a:gd name="connsiteX1" fmla="*/ 3554851 w 3559491"/>
                  <a:gd name="connsiteY1" fmla="*/ 1601882 h 1693763"/>
                  <a:gd name="connsiteX2" fmla="*/ 3559491 w 3559491"/>
                  <a:gd name="connsiteY2" fmla="*/ 1693763 h 1693763"/>
                  <a:gd name="connsiteX3" fmla="*/ 0 w 3559491"/>
                  <a:gd name="connsiteY3" fmla="*/ 1693763 h 1693763"/>
                  <a:gd name="connsiteX4" fmla="*/ 4639 w 3559491"/>
                  <a:gd name="connsiteY4" fmla="*/ 1601882 h 1693763"/>
                  <a:gd name="connsiteX5" fmla="*/ 1779745 w 3559491"/>
                  <a:gd name="connsiteY5" fmla="*/ 0 h 169376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559491" h="1693761">
                    <a:moveTo>
                      <a:pt x="1779745" y="0"/>
                    </a:moveTo>
                    <a:cubicBezTo>
                      <a:pt x="2703606" y="0"/>
                      <a:pt x="3463476" y="702129"/>
                      <a:pt x="3554851" y="1601882"/>
                    </a:cubicBezTo>
                    <a:lnTo>
                      <a:pt x="3559491" y="1693763"/>
                    </a:lnTo>
                    <a:lnTo>
                      <a:pt x="0" y="1693763"/>
                    </a:lnTo>
                    <a:lnTo>
                      <a:pt x="4639" y="1601882"/>
                    </a:lnTo>
                    <a:cubicBezTo>
                      <a:pt x="96014" y="702129"/>
                      <a:pt x="855884" y="0"/>
                      <a:pt x="1779745" y="0"/>
                    </a:cubicBezTo>
                    <a:close/>
                  </a:path>
                </a:pathLst>
              </a:custGeom>
              <a:solidFill>
                <a:schemeClr val="accent6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074934" y="0"/>
                <a:ext cx="2379466" cy="1660525"/>
              </a:xfrm>
              <a:prstGeom prst="rect">
                <a:avLst/>
              </a:prstGeom>
              <a:solidFill>
                <a:schemeClr val="tx2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5" name="矩形 34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8075999" y="5283200"/>
                <a:ext cx="3168263" cy="1584960"/>
              </a:xfrm>
              <a:prstGeom prst="rect">
                <a:avLst/>
              </a:prstGeom>
              <a:solidFill>
                <a:schemeClr val="tx2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 userDrawn="1"/>
          </p:nvGrpSpPr>
          <p:grpSpPr>
            <a:xfrm>
              <a:off x="383382" y="4958557"/>
              <a:ext cx="521493" cy="428627"/>
              <a:chOff x="383382" y="4958557"/>
              <a:chExt cx="521493" cy="428627"/>
            </a:xfrm>
          </p:grpSpPr>
          <p:cxnSp>
            <p:nvCxnSpPr>
              <p:cNvPr id="29" name="直接连接符 28"/>
              <p:cNvCxnSpPr/>
              <p:nvPr userDrawn="1">
                <p:custDataLst>
                  <p:tags r:id="rId7"/>
                </p:custDataLst>
              </p:nvPr>
            </p:nvCxnSpPr>
            <p:spPr>
              <a:xfrm>
                <a:off x="383382" y="4958557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 userDrawn="1">
                <p:custDataLst>
                  <p:tags r:id="rId8"/>
                </p:custDataLst>
              </p:nvPr>
            </p:nvCxnSpPr>
            <p:spPr>
              <a:xfrm>
                <a:off x="383382" y="5172871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 userDrawn="1">
                <p:custDataLst>
                  <p:tags r:id="rId9"/>
                </p:custDataLst>
              </p:nvPr>
            </p:nvCxnSpPr>
            <p:spPr>
              <a:xfrm>
                <a:off x="383382" y="5387184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 userDrawn="1"/>
          </p:nvGrpSpPr>
          <p:grpSpPr>
            <a:xfrm rot="5400000">
              <a:off x="7319943" y="6431755"/>
              <a:ext cx="423862" cy="428627"/>
              <a:chOff x="383382" y="4958557"/>
              <a:chExt cx="521493" cy="428627"/>
            </a:xfrm>
          </p:grpSpPr>
          <p:cxnSp>
            <p:nvCxnSpPr>
              <p:cNvPr id="26" name="直接连接符 25"/>
              <p:cNvCxnSpPr/>
              <p:nvPr userDrawn="1">
                <p:custDataLst>
                  <p:tags r:id="rId10"/>
                </p:custDataLst>
              </p:nvPr>
            </p:nvCxnSpPr>
            <p:spPr>
              <a:xfrm>
                <a:off x="383382" y="4958557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 userDrawn="1">
                <p:custDataLst>
                  <p:tags r:id="rId11"/>
                </p:custDataLst>
              </p:nvPr>
            </p:nvCxnSpPr>
            <p:spPr>
              <a:xfrm>
                <a:off x="383382" y="5172871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 userDrawn="1">
                <p:custDataLst>
                  <p:tags r:id="rId12"/>
                </p:custDataLst>
              </p:nvPr>
            </p:nvCxnSpPr>
            <p:spPr>
              <a:xfrm>
                <a:off x="383382" y="5387184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/>
            <p:cNvGrpSpPr/>
            <p:nvPr userDrawn="1"/>
          </p:nvGrpSpPr>
          <p:grpSpPr>
            <a:xfrm rot="5400000">
              <a:off x="5744084" y="14288"/>
              <a:ext cx="457202" cy="428627"/>
              <a:chOff x="383382" y="4958557"/>
              <a:chExt cx="521493" cy="428627"/>
            </a:xfrm>
          </p:grpSpPr>
          <p:cxnSp>
            <p:nvCxnSpPr>
              <p:cNvPr id="23" name="直接连接符 22"/>
              <p:cNvCxnSpPr/>
              <p:nvPr userDrawn="1">
                <p:custDataLst>
                  <p:tags r:id="rId13"/>
                </p:custDataLst>
              </p:nvPr>
            </p:nvCxnSpPr>
            <p:spPr>
              <a:xfrm>
                <a:off x="383382" y="4958557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 userDrawn="1">
                <p:custDataLst>
                  <p:tags r:id="rId14"/>
                </p:custDataLst>
              </p:nvPr>
            </p:nvCxnSpPr>
            <p:spPr>
              <a:xfrm>
                <a:off x="383382" y="5172871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 userDrawn="1">
                <p:custDataLst>
                  <p:tags r:id="rId15"/>
                </p:custDataLst>
              </p:nvPr>
            </p:nvCxnSpPr>
            <p:spPr>
              <a:xfrm>
                <a:off x="383382" y="5387184"/>
                <a:ext cx="521493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7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/>
            <p:cNvGrpSpPr/>
            <p:nvPr userDrawn="1"/>
          </p:nvGrpSpPr>
          <p:grpSpPr>
            <a:xfrm>
              <a:off x="1844952" y="1028704"/>
              <a:ext cx="8494436" cy="1579353"/>
              <a:chOff x="1844952" y="1028704"/>
              <a:chExt cx="8494436" cy="1579353"/>
            </a:xfrm>
          </p:grpSpPr>
          <p:cxnSp>
            <p:nvCxnSpPr>
              <p:cNvPr id="20" name="直接连接符 19"/>
              <p:cNvCxnSpPr/>
              <p:nvPr userDrawn="1">
                <p:custDataLst>
                  <p:tags r:id="rId16"/>
                </p:custDataLst>
              </p:nvPr>
            </p:nvCxnSpPr>
            <p:spPr>
              <a:xfrm flipH="1" flipV="1">
                <a:off x="1881257" y="1057553"/>
                <a:ext cx="0" cy="1550504"/>
              </a:xfrm>
              <a:prstGeom prst="line">
                <a:avLst/>
              </a:prstGeom>
              <a:ln w="635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 userDrawn="1">
                <p:custDataLst>
                  <p:tags r:id="rId17"/>
                </p:custDataLst>
              </p:nvPr>
            </p:nvCxnSpPr>
            <p:spPr>
              <a:xfrm flipH="1" flipV="1">
                <a:off x="10308674" y="1057553"/>
                <a:ext cx="0" cy="1550504"/>
              </a:xfrm>
              <a:prstGeom prst="line">
                <a:avLst/>
              </a:prstGeom>
              <a:ln w="635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 userDrawn="1">
                <p:custDataLst>
                  <p:tags r:id="rId18"/>
                </p:custDataLst>
              </p:nvPr>
            </p:nvCxnSpPr>
            <p:spPr>
              <a:xfrm flipH="1">
                <a:off x="1844952" y="1028704"/>
                <a:ext cx="8494436" cy="0"/>
              </a:xfrm>
              <a:prstGeom prst="line">
                <a:avLst/>
              </a:prstGeom>
              <a:ln w="63500">
                <a:gradFill flip="none" rotWithShape="1">
                  <a:gsLst>
                    <a:gs pos="0">
                      <a:schemeClr val="accent1"/>
                    </a:gs>
                    <a:gs pos="5800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合 15"/>
            <p:cNvGrpSpPr/>
            <p:nvPr userDrawn="1"/>
          </p:nvGrpSpPr>
          <p:grpSpPr>
            <a:xfrm flipV="1">
              <a:off x="1844952" y="4074976"/>
              <a:ext cx="8494436" cy="1975897"/>
              <a:chOff x="1844952" y="1028704"/>
              <a:chExt cx="8494436" cy="1579353"/>
            </a:xfrm>
          </p:grpSpPr>
          <p:cxnSp>
            <p:nvCxnSpPr>
              <p:cNvPr id="17" name="直接连接符 16"/>
              <p:cNvCxnSpPr/>
              <p:nvPr userDrawn="1">
                <p:custDataLst>
                  <p:tags r:id="rId19"/>
                </p:custDataLst>
              </p:nvPr>
            </p:nvCxnSpPr>
            <p:spPr>
              <a:xfrm flipH="1" flipV="1">
                <a:off x="1881257" y="1057553"/>
                <a:ext cx="0" cy="1550504"/>
              </a:xfrm>
              <a:prstGeom prst="line">
                <a:avLst/>
              </a:prstGeom>
              <a:ln w="635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 userDrawn="1">
                <p:custDataLst>
                  <p:tags r:id="rId20"/>
                </p:custDataLst>
              </p:nvPr>
            </p:nvCxnSpPr>
            <p:spPr>
              <a:xfrm flipH="1" flipV="1">
                <a:off x="10308674" y="1057553"/>
                <a:ext cx="0" cy="1550504"/>
              </a:xfrm>
              <a:prstGeom prst="line">
                <a:avLst/>
              </a:prstGeom>
              <a:ln w="635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 userDrawn="1">
                <p:custDataLst>
                  <p:tags r:id="rId21"/>
                </p:custDataLst>
              </p:nvPr>
            </p:nvCxnSpPr>
            <p:spPr>
              <a:xfrm flipH="1">
                <a:off x="1844952" y="1028704"/>
                <a:ext cx="8494436" cy="0"/>
              </a:xfrm>
              <a:prstGeom prst="line">
                <a:avLst/>
              </a:prstGeom>
              <a:ln w="63500">
                <a:gradFill flip="none" rotWithShape="1">
                  <a:gsLst>
                    <a:gs pos="0">
                      <a:schemeClr val="accent1"/>
                    </a:gs>
                    <a:gs pos="5800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5"/>
            </p:custDataLst>
          </p:nvPr>
        </p:nvSpPr>
        <p:spPr>
          <a:xfrm>
            <a:off x="2815573" y="2943093"/>
            <a:ext cx="6560820" cy="1014730"/>
          </a:xfrm>
        </p:spPr>
        <p:txBody>
          <a:bodyPr vert="horz" lIns="90170" tIns="46990" rIns="90170" bIns="4699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1" i="0" u="none" strike="noStrike" kern="1200" cap="none" spc="6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  <p:custDataLst>
              <p:tags r:id="rId26"/>
            </p:custDataLst>
          </p:nvPr>
        </p:nvSpPr>
        <p:spPr>
          <a:xfrm>
            <a:off x="2815573" y="4232960"/>
            <a:ext cx="6560820" cy="803497"/>
          </a:xfrm>
        </p:spPr>
        <p:txBody>
          <a:bodyPr lIns="90170" tIns="46990" rIns="90170" bIns="46990"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组合 5"/>
          <p:cNvGrpSpPr/>
          <p:nvPr userDrawn="1">
            <p:custDataLst>
              <p:tags r:id="rId1"/>
            </p:custDataLst>
          </p:nvPr>
        </p:nvGrpSpPr>
        <p:grpSpPr>
          <a:xfrm>
            <a:off x="11310620" y="443230"/>
            <a:ext cx="521335" cy="428625"/>
            <a:chOff x="383382" y="4958557"/>
            <a:chExt cx="521493" cy="428627"/>
          </a:xfrm>
        </p:grpSpPr>
        <p:cxnSp>
          <p:nvCxnSpPr>
            <p:cNvPr id="15" name="直接连接符 14"/>
            <p:cNvCxnSpPr/>
            <p:nvPr userDrawn="1">
              <p:custDataLst>
                <p:tags r:id="rId2"/>
              </p:custDataLst>
            </p:nvPr>
          </p:nvCxnSpPr>
          <p:spPr>
            <a:xfrm>
              <a:off x="383382" y="4958557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7000">
                    <a:schemeClr val="accent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 userDrawn="1">
              <p:custDataLst>
                <p:tags r:id="rId3"/>
              </p:custDataLst>
            </p:nvPr>
          </p:nvCxnSpPr>
          <p:spPr>
            <a:xfrm>
              <a:off x="383382" y="5172871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7000">
                    <a:schemeClr val="accent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 userDrawn="1">
              <p:custDataLst>
                <p:tags r:id="rId4"/>
              </p:custDataLst>
            </p:nvPr>
          </p:nvCxnSpPr>
          <p:spPr>
            <a:xfrm>
              <a:off x="383382" y="5387184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7000">
                    <a:schemeClr val="accent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任意多边形: 形状 17"/>
          <p:cNvSpPr/>
          <p:nvPr userDrawn="1">
            <p:custDataLst>
              <p:tags r:id="rId5"/>
            </p:custDataLst>
          </p:nvPr>
        </p:nvSpPr>
        <p:spPr>
          <a:xfrm rot="10800000">
            <a:off x="157480" y="6153785"/>
            <a:ext cx="1443990" cy="704215"/>
          </a:xfrm>
          <a:custGeom>
            <a:gdLst>
              <a:gd name="connsiteX0" fmla="*/ 0 w 4498061"/>
              <a:gd name="connsiteY0" fmla="*/ 0 h 2192408"/>
              <a:gd name="connsiteX1" fmla="*/ 4498061 w 4498061"/>
              <a:gd name="connsiteY1" fmla="*/ 0 h 2192408"/>
              <a:gd name="connsiteX2" fmla="*/ 4489445 w 4498061"/>
              <a:gd name="connsiteY2" fmla="*/ 170624 h 2192408"/>
              <a:gd name="connsiteX3" fmla="*/ 2249030 w 4498061"/>
              <a:gd name="connsiteY3" fmla="*/ 2192408 h 2192408"/>
              <a:gd name="connsiteX4" fmla="*/ 8615 w 4498061"/>
              <a:gd name="connsiteY4" fmla="*/ 170624 h 21924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8061" h="2192408">
                <a:moveTo>
                  <a:pt x="0" y="0"/>
                </a:moveTo>
                <a:lnTo>
                  <a:pt x="4498061" y="0"/>
                </a:lnTo>
                <a:lnTo>
                  <a:pt x="4489445" y="170624"/>
                </a:lnTo>
                <a:cubicBezTo>
                  <a:pt x="4374118" y="1306230"/>
                  <a:pt x="3415063" y="2192408"/>
                  <a:pt x="2249030" y="2192408"/>
                </a:cubicBezTo>
                <a:cubicBezTo>
                  <a:pt x="1082998" y="2192408"/>
                  <a:pt x="123943" y="1306230"/>
                  <a:pt x="8615" y="170624"/>
                </a:cubicBezTo>
                <a:close/>
              </a:path>
            </a:pathLst>
          </a:cu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735" y="304165"/>
            <a:ext cx="11606530" cy="6249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 userDrawn="1">
            <p:custDataLst>
              <p:tags r:id="rId2"/>
            </p:custDataLst>
          </p:nvPr>
        </p:nvGrpSpPr>
        <p:grpSpPr>
          <a:xfrm>
            <a:off x="11407140" y="450850"/>
            <a:ext cx="379095" cy="311785"/>
            <a:chOff x="383382" y="4958557"/>
            <a:chExt cx="521493" cy="428627"/>
          </a:xfrm>
        </p:grpSpPr>
        <p:cxnSp>
          <p:nvCxnSpPr>
            <p:cNvPr id="24" name="直接连接符 23"/>
            <p:cNvCxnSpPr/>
            <p:nvPr userDrawn="1">
              <p:custDataLst>
                <p:tags r:id="rId3"/>
              </p:custDataLst>
            </p:nvPr>
          </p:nvCxnSpPr>
          <p:spPr>
            <a:xfrm>
              <a:off x="383382" y="4958557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7000">
                    <a:schemeClr val="accent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 userDrawn="1">
              <p:custDataLst>
                <p:tags r:id="rId4"/>
              </p:custDataLst>
            </p:nvPr>
          </p:nvCxnSpPr>
          <p:spPr>
            <a:xfrm>
              <a:off x="383382" y="5172871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7000">
                    <a:schemeClr val="accent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 userDrawn="1">
              <p:custDataLst>
                <p:tags r:id="rId5"/>
              </p:custDataLst>
            </p:nvPr>
          </p:nvCxnSpPr>
          <p:spPr>
            <a:xfrm>
              <a:off x="383382" y="5387184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7000">
                    <a:schemeClr val="accent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任意多边形: 形状 22"/>
          <p:cNvSpPr/>
          <p:nvPr userDrawn="1">
            <p:custDataLst>
              <p:tags r:id="rId6"/>
            </p:custDataLst>
          </p:nvPr>
        </p:nvSpPr>
        <p:spPr>
          <a:xfrm rot="10800000">
            <a:off x="398145" y="5849620"/>
            <a:ext cx="1443990" cy="704215"/>
          </a:xfrm>
          <a:custGeom>
            <a:gdLst>
              <a:gd name="connsiteX0" fmla="*/ 0 w 4498061"/>
              <a:gd name="connsiteY0" fmla="*/ 0 h 2192408"/>
              <a:gd name="connsiteX1" fmla="*/ 4498061 w 4498061"/>
              <a:gd name="connsiteY1" fmla="*/ 0 h 2192408"/>
              <a:gd name="connsiteX2" fmla="*/ 4489445 w 4498061"/>
              <a:gd name="connsiteY2" fmla="*/ 170624 h 2192408"/>
              <a:gd name="connsiteX3" fmla="*/ 2249030 w 4498061"/>
              <a:gd name="connsiteY3" fmla="*/ 2192408 h 2192408"/>
              <a:gd name="connsiteX4" fmla="*/ 8615 w 4498061"/>
              <a:gd name="connsiteY4" fmla="*/ 170624 h 21924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8061" h="2192408">
                <a:moveTo>
                  <a:pt x="0" y="0"/>
                </a:moveTo>
                <a:lnTo>
                  <a:pt x="4498061" y="0"/>
                </a:lnTo>
                <a:lnTo>
                  <a:pt x="4489445" y="170624"/>
                </a:lnTo>
                <a:cubicBezTo>
                  <a:pt x="4374118" y="1306230"/>
                  <a:pt x="3415063" y="2192408"/>
                  <a:pt x="2249030" y="2192408"/>
                </a:cubicBezTo>
                <a:cubicBezTo>
                  <a:pt x="1082998" y="2192408"/>
                  <a:pt x="123943" y="1306230"/>
                  <a:pt x="8615" y="170624"/>
                </a:cubicBezTo>
                <a:close/>
              </a:path>
            </a:pathLst>
          </a:cu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24" name="组合 23"/>
          <p:cNvGrpSpPr/>
          <p:nvPr userDrawn="1">
            <p:custDataLst>
              <p:tags r:id="rId2"/>
            </p:custDataLst>
          </p:nvPr>
        </p:nvGrpSpPr>
        <p:grpSpPr>
          <a:xfrm>
            <a:off x="11310620" y="443230"/>
            <a:ext cx="521335" cy="428625"/>
            <a:chOff x="383382" y="4958557"/>
            <a:chExt cx="521493" cy="428627"/>
          </a:xfrm>
        </p:grpSpPr>
        <p:cxnSp>
          <p:nvCxnSpPr>
            <p:cNvPr id="26" name="直接连接符 25"/>
            <p:cNvCxnSpPr/>
            <p:nvPr userDrawn="1">
              <p:custDataLst>
                <p:tags r:id="rId3"/>
              </p:custDataLst>
            </p:nvPr>
          </p:nvCxnSpPr>
          <p:spPr>
            <a:xfrm>
              <a:off x="383382" y="4958557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7000">
                    <a:schemeClr val="accent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 userDrawn="1">
              <p:custDataLst>
                <p:tags r:id="rId4"/>
              </p:custDataLst>
            </p:nvPr>
          </p:nvCxnSpPr>
          <p:spPr>
            <a:xfrm>
              <a:off x="383382" y="5172871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7000">
                    <a:schemeClr val="accent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>
              <p:custDataLst>
                <p:tags r:id="rId5"/>
              </p:custDataLst>
            </p:nvPr>
          </p:nvCxnSpPr>
          <p:spPr>
            <a:xfrm>
              <a:off x="383382" y="5387184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7000">
                    <a:schemeClr val="accent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任意多边形: 形状 24"/>
          <p:cNvSpPr/>
          <p:nvPr userDrawn="1">
            <p:custDataLst>
              <p:tags r:id="rId6"/>
            </p:custDataLst>
          </p:nvPr>
        </p:nvSpPr>
        <p:spPr>
          <a:xfrm rot="10800000">
            <a:off x="157480" y="6153785"/>
            <a:ext cx="1443990" cy="704215"/>
          </a:xfrm>
          <a:custGeom>
            <a:gdLst>
              <a:gd name="connsiteX0" fmla="*/ 0 w 4498061"/>
              <a:gd name="connsiteY0" fmla="*/ 0 h 2192408"/>
              <a:gd name="connsiteX1" fmla="*/ 4498061 w 4498061"/>
              <a:gd name="connsiteY1" fmla="*/ 0 h 2192408"/>
              <a:gd name="connsiteX2" fmla="*/ 4489445 w 4498061"/>
              <a:gd name="connsiteY2" fmla="*/ 170624 h 2192408"/>
              <a:gd name="connsiteX3" fmla="*/ 2249030 w 4498061"/>
              <a:gd name="connsiteY3" fmla="*/ 2192408 h 2192408"/>
              <a:gd name="connsiteX4" fmla="*/ 8615 w 4498061"/>
              <a:gd name="connsiteY4" fmla="*/ 170624 h 21924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8061" h="2192408">
                <a:moveTo>
                  <a:pt x="0" y="0"/>
                </a:moveTo>
                <a:lnTo>
                  <a:pt x="4498061" y="0"/>
                </a:lnTo>
                <a:lnTo>
                  <a:pt x="4489445" y="170624"/>
                </a:lnTo>
                <a:cubicBezTo>
                  <a:pt x="4374118" y="1306230"/>
                  <a:pt x="3415063" y="2192408"/>
                  <a:pt x="2249030" y="2192408"/>
                </a:cubicBezTo>
                <a:cubicBezTo>
                  <a:pt x="1082998" y="2192408"/>
                  <a:pt x="123943" y="1306230"/>
                  <a:pt x="8615" y="170624"/>
                </a:cubicBezTo>
                <a:close/>
              </a:path>
            </a:pathLst>
          </a:cu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7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1"/>
            </p:custDataLst>
          </p:nvPr>
        </p:nvSpPr>
        <p:spPr>
          <a:xfrm>
            <a:off x="586800" y="1764000"/>
            <a:ext cx="3956400" cy="4093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2"/>
            </p:custDataLst>
          </p:nvPr>
        </p:nvSpPr>
        <p:spPr>
          <a:xfrm>
            <a:off x="5101200" y="769938"/>
            <a:ext cx="6480000" cy="5087937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2" name="组合 11"/>
          <p:cNvGrpSpPr/>
          <p:nvPr userDrawn="1">
            <p:custDataLst>
              <p:tags r:id="rId2"/>
            </p:custDataLst>
          </p:nvPr>
        </p:nvGrpSpPr>
        <p:grpSpPr>
          <a:xfrm>
            <a:off x="11310620" y="443230"/>
            <a:ext cx="521335" cy="428625"/>
            <a:chOff x="383382" y="4958557"/>
            <a:chExt cx="521493" cy="428627"/>
          </a:xfrm>
        </p:grpSpPr>
        <p:cxnSp>
          <p:nvCxnSpPr>
            <p:cNvPr id="14" name="直接连接符 13"/>
            <p:cNvCxnSpPr/>
            <p:nvPr userDrawn="1">
              <p:custDataLst>
                <p:tags r:id="rId3"/>
              </p:custDataLst>
            </p:nvPr>
          </p:nvCxnSpPr>
          <p:spPr>
            <a:xfrm>
              <a:off x="383382" y="4958557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7000">
                    <a:schemeClr val="accent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 userDrawn="1">
              <p:custDataLst>
                <p:tags r:id="rId4"/>
              </p:custDataLst>
            </p:nvPr>
          </p:nvCxnSpPr>
          <p:spPr>
            <a:xfrm>
              <a:off x="383382" y="5172871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7000">
                    <a:schemeClr val="accent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 userDrawn="1">
              <p:custDataLst>
                <p:tags r:id="rId5"/>
              </p:custDataLst>
            </p:nvPr>
          </p:nvCxnSpPr>
          <p:spPr>
            <a:xfrm>
              <a:off x="383382" y="5387184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7000">
                    <a:schemeClr val="accent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任意多边形: 形状 12"/>
          <p:cNvSpPr/>
          <p:nvPr userDrawn="1">
            <p:custDataLst>
              <p:tags r:id="rId6"/>
            </p:custDataLst>
          </p:nvPr>
        </p:nvSpPr>
        <p:spPr>
          <a:xfrm rot="10800000">
            <a:off x="157480" y="6153785"/>
            <a:ext cx="1443990" cy="704215"/>
          </a:xfrm>
          <a:custGeom>
            <a:gdLst>
              <a:gd name="connsiteX0" fmla="*/ 0 w 4498061"/>
              <a:gd name="connsiteY0" fmla="*/ 0 h 2192408"/>
              <a:gd name="connsiteX1" fmla="*/ 4498061 w 4498061"/>
              <a:gd name="connsiteY1" fmla="*/ 0 h 2192408"/>
              <a:gd name="connsiteX2" fmla="*/ 4489445 w 4498061"/>
              <a:gd name="connsiteY2" fmla="*/ 170624 h 2192408"/>
              <a:gd name="connsiteX3" fmla="*/ 2249030 w 4498061"/>
              <a:gd name="connsiteY3" fmla="*/ 2192408 h 2192408"/>
              <a:gd name="connsiteX4" fmla="*/ 8615 w 4498061"/>
              <a:gd name="connsiteY4" fmla="*/ 170624 h 21924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8061" h="2192408">
                <a:moveTo>
                  <a:pt x="0" y="0"/>
                </a:moveTo>
                <a:lnTo>
                  <a:pt x="4498061" y="0"/>
                </a:lnTo>
                <a:lnTo>
                  <a:pt x="4489445" y="170624"/>
                </a:lnTo>
                <a:cubicBezTo>
                  <a:pt x="4374118" y="1306230"/>
                  <a:pt x="3415063" y="2192408"/>
                  <a:pt x="2249030" y="2192408"/>
                </a:cubicBezTo>
                <a:cubicBezTo>
                  <a:pt x="1082998" y="2192408"/>
                  <a:pt x="123943" y="1306230"/>
                  <a:pt x="8615" y="170624"/>
                </a:cubicBezTo>
                <a:close/>
              </a:path>
            </a:pathLst>
          </a:cu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612000" y="1659600"/>
            <a:ext cx="10975975" cy="828000"/>
          </a:xfrm>
        </p:spPr>
        <p:txBody>
          <a:bodyPr>
            <a:normAutofit/>
          </a:bodyPr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latin typeface="Arial" pitchFamily="34" charset="0"/>
                <a:ea typeface="微软雅黑"/>
              </a:defRPr>
            </a:lvl1pPr>
            <a:lvl2pPr>
              <a:defRPr baseline="0">
                <a:latin typeface="Arial" pitchFamily="34" charset="0"/>
                <a:ea typeface="微软雅黑"/>
              </a:defRPr>
            </a:lvl2pPr>
            <a:lvl3pPr>
              <a:defRPr baseline="0">
                <a:latin typeface="Arial" pitchFamily="34" charset="0"/>
                <a:ea typeface="微软雅黑"/>
              </a:defRPr>
            </a:lvl3pPr>
            <a:lvl4pPr>
              <a:defRPr baseline="0">
                <a:latin typeface="Arial" pitchFamily="34" charset="0"/>
                <a:ea typeface="微软雅黑"/>
              </a:defRPr>
            </a:lvl4pPr>
            <a:lvl5pPr>
              <a:defRPr baseline="0"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30" name="组合 29"/>
          <p:cNvGrpSpPr/>
          <p:nvPr userDrawn="1">
            <p:custDataLst>
              <p:tags r:id="rId2"/>
            </p:custDataLst>
          </p:nvPr>
        </p:nvGrpSpPr>
        <p:grpSpPr>
          <a:xfrm>
            <a:off x="11310620" y="443230"/>
            <a:ext cx="521335" cy="428625"/>
            <a:chOff x="383382" y="4958557"/>
            <a:chExt cx="521493" cy="428627"/>
          </a:xfrm>
        </p:grpSpPr>
        <p:cxnSp>
          <p:nvCxnSpPr>
            <p:cNvPr id="32" name="直接连接符 31"/>
            <p:cNvCxnSpPr/>
            <p:nvPr userDrawn="1">
              <p:custDataLst>
                <p:tags r:id="rId3"/>
              </p:custDataLst>
            </p:nvPr>
          </p:nvCxnSpPr>
          <p:spPr>
            <a:xfrm>
              <a:off x="383382" y="4958557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7000">
                    <a:schemeClr val="accent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 userDrawn="1">
              <p:custDataLst>
                <p:tags r:id="rId4"/>
              </p:custDataLst>
            </p:nvPr>
          </p:nvCxnSpPr>
          <p:spPr>
            <a:xfrm>
              <a:off x="383382" y="5172871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7000">
                    <a:schemeClr val="accent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 userDrawn="1">
              <p:custDataLst>
                <p:tags r:id="rId5"/>
              </p:custDataLst>
            </p:nvPr>
          </p:nvCxnSpPr>
          <p:spPr>
            <a:xfrm>
              <a:off x="383382" y="5387184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7000">
                    <a:schemeClr val="accent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任意多边形: 形状 30"/>
          <p:cNvSpPr/>
          <p:nvPr userDrawn="1">
            <p:custDataLst>
              <p:tags r:id="rId6"/>
            </p:custDataLst>
          </p:nvPr>
        </p:nvSpPr>
        <p:spPr>
          <a:xfrm rot="10800000">
            <a:off x="157480" y="6153785"/>
            <a:ext cx="1443990" cy="704215"/>
          </a:xfrm>
          <a:custGeom>
            <a:gdLst>
              <a:gd name="connsiteX0" fmla="*/ 0 w 4498061"/>
              <a:gd name="connsiteY0" fmla="*/ 0 h 2192408"/>
              <a:gd name="connsiteX1" fmla="*/ 4498061 w 4498061"/>
              <a:gd name="connsiteY1" fmla="*/ 0 h 2192408"/>
              <a:gd name="connsiteX2" fmla="*/ 4489445 w 4498061"/>
              <a:gd name="connsiteY2" fmla="*/ 170624 h 2192408"/>
              <a:gd name="connsiteX3" fmla="*/ 2249030 w 4498061"/>
              <a:gd name="connsiteY3" fmla="*/ 2192408 h 2192408"/>
              <a:gd name="connsiteX4" fmla="*/ 8615 w 4498061"/>
              <a:gd name="connsiteY4" fmla="*/ 170624 h 21924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8061" h="2192408">
                <a:moveTo>
                  <a:pt x="0" y="0"/>
                </a:moveTo>
                <a:lnTo>
                  <a:pt x="4498061" y="0"/>
                </a:lnTo>
                <a:lnTo>
                  <a:pt x="4489445" y="170624"/>
                </a:lnTo>
                <a:cubicBezTo>
                  <a:pt x="4374118" y="1306230"/>
                  <a:pt x="3415063" y="2192408"/>
                  <a:pt x="2249030" y="2192408"/>
                </a:cubicBezTo>
                <a:cubicBezTo>
                  <a:pt x="1082998" y="2192408"/>
                  <a:pt x="123943" y="1306230"/>
                  <a:pt x="8615" y="170624"/>
                </a:cubicBezTo>
                <a:close/>
              </a:path>
            </a:pathLst>
          </a:cu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7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11"/>
            </p:custDataLst>
          </p:nvPr>
        </p:nvSpPr>
        <p:spPr>
          <a:xfrm>
            <a:off x="604837" y="1681200"/>
            <a:ext cx="10990800" cy="3211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  <p:custDataLst>
              <p:tags r:id="rId12"/>
            </p:custDataLst>
          </p:nvPr>
        </p:nvSpPr>
        <p:spPr>
          <a:xfrm>
            <a:off x="594000" y="5180400"/>
            <a:ext cx="11001600" cy="10116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6"/>
            </p:custDataLst>
          </p:nvPr>
        </p:nvSpPr>
        <p:spPr>
          <a:xfrm>
            <a:off x="579600" y="1663200"/>
            <a:ext cx="5342400" cy="28944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7"/>
            </p:custDataLst>
          </p:nvPr>
        </p:nvSpPr>
        <p:spPr>
          <a:xfrm>
            <a:off x="6242400" y="1663200"/>
            <a:ext cx="5367600" cy="28944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 userDrawn="1">
            <p:ph type="body" sz="quarter" idx="15"/>
            <p:custDataLst>
              <p:tags r:id="rId8"/>
            </p:custDataLst>
          </p:nvPr>
        </p:nvSpPr>
        <p:spPr>
          <a:xfrm>
            <a:off x="572400" y="4816800"/>
            <a:ext cx="5342400" cy="781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 userDrawn="1">
            <p:ph type="body" sz="quarter" idx="16"/>
            <p:custDataLst>
              <p:tags r:id="rId9"/>
            </p:custDataLst>
          </p:nvPr>
        </p:nvSpPr>
        <p:spPr>
          <a:xfrm>
            <a:off x="6253200" y="4813200"/>
            <a:ext cx="5367600" cy="781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grpSp>
        <p:nvGrpSpPr>
          <p:cNvPr id="23" name="组合 22"/>
          <p:cNvGrpSpPr/>
          <p:nvPr userDrawn="1">
            <p:custDataLst>
              <p:tags r:id="rId10"/>
            </p:custDataLst>
          </p:nvPr>
        </p:nvGrpSpPr>
        <p:grpSpPr>
          <a:xfrm>
            <a:off x="11310620" y="443230"/>
            <a:ext cx="521335" cy="428625"/>
            <a:chOff x="383382" y="4958557"/>
            <a:chExt cx="521493" cy="428627"/>
          </a:xfrm>
        </p:grpSpPr>
        <p:cxnSp>
          <p:nvCxnSpPr>
            <p:cNvPr id="25" name="直接连接符 24"/>
            <p:cNvCxnSpPr/>
            <p:nvPr userDrawn="1">
              <p:custDataLst>
                <p:tags r:id="rId11"/>
              </p:custDataLst>
            </p:nvPr>
          </p:nvCxnSpPr>
          <p:spPr>
            <a:xfrm>
              <a:off x="383382" y="4958557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7000">
                    <a:schemeClr val="accent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 userDrawn="1">
              <p:custDataLst>
                <p:tags r:id="rId12"/>
              </p:custDataLst>
            </p:nvPr>
          </p:nvCxnSpPr>
          <p:spPr>
            <a:xfrm>
              <a:off x="383382" y="5172871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7000">
                    <a:schemeClr val="accent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 userDrawn="1">
              <p:custDataLst>
                <p:tags r:id="rId13"/>
              </p:custDataLst>
            </p:nvPr>
          </p:nvCxnSpPr>
          <p:spPr>
            <a:xfrm>
              <a:off x="383382" y="5387184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7000">
                    <a:schemeClr val="accent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任意多边形: 形状 23"/>
          <p:cNvSpPr/>
          <p:nvPr userDrawn="1">
            <p:custDataLst>
              <p:tags r:id="rId14"/>
            </p:custDataLst>
          </p:nvPr>
        </p:nvSpPr>
        <p:spPr>
          <a:xfrm rot="10800000">
            <a:off x="157480" y="6153785"/>
            <a:ext cx="1443990" cy="704215"/>
          </a:xfrm>
          <a:custGeom>
            <a:gdLst>
              <a:gd name="connsiteX0" fmla="*/ 0 w 4498061"/>
              <a:gd name="connsiteY0" fmla="*/ 0 h 2192408"/>
              <a:gd name="connsiteX1" fmla="*/ 4498061 w 4498061"/>
              <a:gd name="connsiteY1" fmla="*/ 0 h 2192408"/>
              <a:gd name="connsiteX2" fmla="*/ 4489445 w 4498061"/>
              <a:gd name="connsiteY2" fmla="*/ 170624 h 2192408"/>
              <a:gd name="connsiteX3" fmla="*/ 2249030 w 4498061"/>
              <a:gd name="connsiteY3" fmla="*/ 2192408 h 2192408"/>
              <a:gd name="connsiteX4" fmla="*/ 8615 w 4498061"/>
              <a:gd name="connsiteY4" fmla="*/ 170624 h 21924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8061" h="2192408">
                <a:moveTo>
                  <a:pt x="0" y="0"/>
                </a:moveTo>
                <a:lnTo>
                  <a:pt x="4498061" y="0"/>
                </a:lnTo>
                <a:lnTo>
                  <a:pt x="4489445" y="170624"/>
                </a:lnTo>
                <a:cubicBezTo>
                  <a:pt x="4374118" y="1306230"/>
                  <a:pt x="3415063" y="2192408"/>
                  <a:pt x="2249030" y="2192408"/>
                </a:cubicBezTo>
                <a:cubicBezTo>
                  <a:pt x="1082998" y="2192408"/>
                  <a:pt x="123943" y="1306230"/>
                  <a:pt x="8615" y="170624"/>
                </a:cubicBezTo>
                <a:close/>
              </a:path>
            </a:pathLst>
          </a:cu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3" name="任意多边形: 形状 62"/>
          <p:cNvSpPr/>
          <p:nvPr userDrawn="1">
            <p:custDataLst>
              <p:tags r:id="rId1"/>
            </p:custDataLst>
          </p:nvPr>
        </p:nvSpPr>
        <p:spPr>
          <a:xfrm>
            <a:off x="6471920" y="0"/>
            <a:ext cx="4498340" cy="2192655"/>
          </a:xfrm>
          <a:custGeom>
            <a:gdLst>
              <a:gd name="connsiteX0" fmla="*/ 0 w 4498061"/>
              <a:gd name="connsiteY0" fmla="*/ 0 h 2192408"/>
              <a:gd name="connsiteX1" fmla="*/ 4498061 w 4498061"/>
              <a:gd name="connsiteY1" fmla="*/ 0 h 2192408"/>
              <a:gd name="connsiteX2" fmla="*/ 4489445 w 4498061"/>
              <a:gd name="connsiteY2" fmla="*/ 170624 h 2192408"/>
              <a:gd name="connsiteX3" fmla="*/ 2249030 w 4498061"/>
              <a:gd name="connsiteY3" fmla="*/ 2192408 h 2192408"/>
              <a:gd name="connsiteX4" fmla="*/ 8615 w 4498061"/>
              <a:gd name="connsiteY4" fmla="*/ 170624 h 21924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8061" h="2192408">
                <a:moveTo>
                  <a:pt x="0" y="0"/>
                </a:moveTo>
                <a:lnTo>
                  <a:pt x="4498061" y="0"/>
                </a:lnTo>
                <a:lnTo>
                  <a:pt x="4489445" y="170624"/>
                </a:lnTo>
                <a:cubicBezTo>
                  <a:pt x="4374118" y="1306230"/>
                  <a:pt x="3415063" y="2192408"/>
                  <a:pt x="2249030" y="2192408"/>
                </a:cubicBezTo>
                <a:cubicBezTo>
                  <a:pt x="1082998" y="2192408"/>
                  <a:pt x="123943" y="1306230"/>
                  <a:pt x="8615" y="170624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4" name="任意多边形: 形状 63"/>
          <p:cNvSpPr/>
          <p:nvPr userDrawn="1">
            <p:custDataLst>
              <p:tags r:id="rId2"/>
            </p:custDataLst>
          </p:nvPr>
        </p:nvSpPr>
        <p:spPr>
          <a:xfrm>
            <a:off x="1465580" y="5164455"/>
            <a:ext cx="3559175" cy="1693545"/>
          </a:xfrm>
          <a:custGeom>
            <a:gdLst>
              <a:gd name="connsiteX0" fmla="*/ 1779745 w 3559491"/>
              <a:gd name="connsiteY0" fmla="*/ 0 h 1693763"/>
              <a:gd name="connsiteX1" fmla="*/ 3554851 w 3559491"/>
              <a:gd name="connsiteY1" fmla="*/ 1601882 h 1693763"/>
              <a:gd name="connsiteX2" fmla="*/ 3559491 w 3559491"/>
              <a:gd name="connsiteY2" fmla="*/ 1693763 h 1693763"/>
              <a:gd name="connsiteX3" fmla="*/ 0 w 3559491"/>
              <a:gd name="connsiteY3" fmla="*/ 1693763 h 1693763"/>
              <a:gd name="connsiteX4" fmla="*/ 4639 w 3559491"/>
              <a:gd name="connsiteY4" fmla="*/ 1601882 h 1693763"/>
              <a:gd name="connsiteX5" fmla="*/ 1779745 w 3559491"/>
              <a:gd name="connsiteY5" fmla="*/ 0 h 16937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59491" h="1693761">
                <a:moveTo>
                  <a:pt x="1779745" y="0"/>
                </a:moveTo>
                <a:cubicBezTo>
                  <a:pt x="2703606" y="0"/>
                  <a:pt x="3463476" y="702129"/>
                  <a:pt x="3554851" y="1601882"/>
                </a:cubicBezTo>
                <a:lnTo>
                  <a:pt x="3559491" y="1693763"/>
                </a:lnTo>
                <a:lnTo>
                  <a:pt x="0" y="1693763"/>
                </a:lnTo>
                <a:lnTo>
                  <a:pt x="4639" y="1601882"/>
                </a:lnTo>
                <a:cubicBezTo>
                  <a:pt x="96014" y="702129"/>
                  <a:pt x="855884" y="0"/>
                  <a:pt x="1779745" y="0"/>
                </a:cubicBezTo>
                <a:close/>
              </a:path>
            </a:pathLst>
          </a:cu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>
            <p:custDataLst>
              <p:tags r:id="rId3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4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>
            <a:normAutofit/>
          </a:bodyPr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5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53.xml" /><Relationship Id="rId21" Type="http://schemas.openxmlformats.org/officeDocument/2006/relationships/tags" Target="../tags/tag254.xml" /><Relationship Id="rId22" Type="http://schemas.openxmlformats.org/officeDocument/2006/relationships/tags" Target="../tags/tag255.xml" /><Relationship Id="rId23" Type="http://schemas.openxmlformats.org/officeDocument/2006/relationships/tags" Target="../tags/tag256.xml" /><Relationship Id="rId24" Type="http://schemas.openxmlformats.org/officeDocument/2006/relationships/tags" Target="../tags/tag257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400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400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400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400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400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258.xml" /><Relationship Id="rId3" Type="http://schemas.openxmlformats.org/officeDocument/2006/relationships/tags" Target="../tags/tag259.xml" /><Relationship Id="rId4" Type="http://schemas.openxmlformats.org/officeDocument/2006/relationships/tags" Target="../tags/tag260.xml" /><Relationship Id="rId5" Type="http://schemas.openxmlformats.org/officeDocument/2006/relationships/tags" Target="../tags/tag261.xml" /><Relationship Id="rId6" Type="http://schemas.openxmlformats.org/officeDocument/2006/relationships/tags" Target="../tags/tag262.xml" /><Relationship Id="rId7" Type="http://schemas.openxmlformats.org/officeDocument/2006/relationships/tags" Target="../tags/tag26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72.xml" /><Relationship Id="rId11" Type="http://schemas.openxmlformats.org/officeDocument/2006/relationships/tags" Target="../tags/tag273.xml" /><Relationship Id="rId2" Type="http://schemas.openxmlformats.org/officeDocument/2006/relationships/tags" Target="../tags/tag264.xml" /><Relationship Id="rId3" Type="http://schemas.openxmlformats.org/officeDocument/2006/relationships/tags" Target="../tags/tag265.xml" /><Relationship Id="rId4" Type="http://schemas.openxmlformats.org/officeDocument/2006/relationships/tags" Target="../tags/tag266.xml" /><Relationship Id="rId5" Type="http://schemas.openxmlformats.org/officeDocument/2006/relationships/tags" Target="../tags/tag267.xml" /><Relationship Id="rId6" Type="http://schemas.openxmlformats.org/officeDocument/2006/relationships/tags" Target="../tags/tag268.xml" /><Relationship Id="rId7" Type="http://schemas.openxmlformats.org/officeDocument/2006/relationships/tags" Target="../tags/tag269.xml" /><Relationship Id="rId8" Type="http://schemas.openxmlformats.org/officeDocument/2006/relationships/tags" Target="../tags/tag270.xml" /><Relationship Id="rId9" Type="http://schemas.openxmlformats.org/officeDocument/2006/relationships/tags" Target="../tags/tag27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74.xml" /><Relationship Id="rId3" Type="http://schemas.openxmlformats.org/officeDocument/2006/relationships/tags" Target="../tags/tag275.xml" /><Relationship Id="rId4" Type="http://schemas.openxmlformats.org/officeDocument/2006/relationships/tags" Target="../tags/tag27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5.xml" /><Relationship Id="rId11" Type="http://schemas.openxmlformats.org/officeDocument/2006/relationships/tags" Target="../tags/tag286.xml" /><Relationship Id="rId12" Type="http://schemas.openxmlformats.org/officeDocument/2006/relationships/tags" Target="../tags/tag287.xml" /><Relationship Id="rId13" Type="http://schemas.openxmlformats.org/officeDocument/2006/relationships/tags" Target="../tags/tag288.xml" /><Relationship Id="rId14" Type="http://schemas.openxmlformats.org/officeDocument/2006/relationships/tags" Target="../tags/tag289.xml" /><Relationship Id="rId15" Type="http://schemas.openxmlformats.org/officeDocument/2006/relationships/tags" Target="../tags/tag290.xml" /><Relationship Id="rId16" Type="http://schemas.openxmlformats.org/officeDocument/2006/relationships/tags" Target="../tags/tag291.xml" /><Relationship Id="rId17" Type="http://schemas.openxmlformats.org/officeDocument/2006/relationships/tags" Target="../tags/tag292.xml" /><Relationship Id="rId18" Type="http://schemas.openxmlformats.org/officeDocument/2006/relationships/tags" Target="../tags/tag293.xml" /><Relationship Id="rId19" Type="http://schemas.openxmlformats.org/officeDocument/2006/relationships/tags" Target="../tags/tag294.xml" /><Relationship Id="rId2" Type="http://schemas.openxmlformats.org/officeDocument/2006/relationships/tags" Target="../tags/tag277.xml" /><Relationship Id="rId20" Type="http://schemas.openxmlformats.org/officeDocument/2006/relationships/tags" Target="../tags/tag295.xml" /><Relationship Id="rId3" Type="http://schemas.openxmlformats.org/officeDocument/2006/relationships/tags" Target="../tags/tag278.xml" /><Relationship Id="rId4" Type="http://schemas.openxmlformats.org/officeDocument/2006/relationships/tags" Target="../tags/tag279.xml" /><Relationship Id="rId5" Type="http://schemas.openxmlformats.org/officeDocument/2006/relationships/tags" Target="../tags/tag280.xml" /><Relationship Id="rId6" Type="http://schemas.openxmlformats.org/officeDocument/2006/relationships/tags" Target="../tags/tag281.xml" /><Relationship Id="rId7" Type="http://schemas.openxmlformats.org/officeDocument/2006/relationships/tags" Target="../tags/tag282.xml" /><Relationship Id="rId8" Type="http://schemas.openxmlformats.org/officeDocument/2006/relationships/tags" Target="../tags/tag283.xml" /><Relationship Id="rId9" Type="http://schemas.openxmlformats.org/officeDocument/2006/relationships/tags" Target="../tags/tag28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2.xml" /><Relationship Id="rId11" Type="http://schemas.openxmlformats.org/officeDocument/2006/relationships/tags" Target="../tags/tag303.xml" /><Relationship Id="rId12" Type="http://schemas.openxmlformats.org/officeDocument/2006/relationships/tags" Target="../tags/tag304.xml" /><Relationship Id="rId13" Type="http://schemas.openxmlformats.org/officeDocument/2006/relationships/tags" Target="../tags/tag305.xml" /><Relationship Id="rId14" Type="http://schemas.openxmlformats.org/officeDocument/2006/relationships/tags" Target="../tags/tag306.xml" /><Relationship Id="rId15" Type="http://schemas.openxmlformats.org/officeDocument/2006/relationships/tags" Target="../tags/tag307.xml" /><Relationship Id="rId16" Type="http://schemas.openxmlformats.org/officeDocument/2006/relationships/tags" Target="../tags/tag308.xml" /><Relationship Id="rId17" Type="http://schemas.openxmlformats.org/officeDocument/2006/relationships/tags" Target="../tags/tag309.xml" /><Relationship Id="rId18" Type="http://schemas.openxmlformats.org/officeDocument/2006/relationships/tags" Target="../tags/tag310.xml" /><Relationship Id="rId19" Type="http://schemas.openxmlformats.org/officeDocument/2006/relationships/tags" Target="../tags/tag311.xml" /><Relationship Id="rId2" Type="http://schemas.openxmlformats.org/officeDocument/2006/relationships/tags" Target="../tags/tag296.xml" /><Relationship Id="rId20" Type="http://schemas.openxmlformats.org/officeDocument/2006/relationships/tags" Target="../tags/tag312.xml" /><Relationship Id="rId21" Type="http://schemas.openxmlformats.org/officeDocument/2006/relationships/tags" Target="../tags/tag313.xml" /><Relationship Id="rId3" Type="http://schemas.openxmlformats.org/officeDocument/2006/relationships/tags" Target="../tags/tag297.xml" /><Relationship Id="rId4" Type="http://schemas.openxmlformats.org/officeDocument/2006/relationships/tags" Target="../tags/tag298.xml" /><Relationship Id="rId5" Type="http://schemas.openxmlformats.org/officeDocument/2006/relationships/tags" Target="../tags/tag299.xml" /><Relationship Id="rId6" Type="http://schemas.openxmlformats.org/officeDocument/2006/relationships/tags" Target="../tags/tag300.xml" /><Relationship Id="rId7" Type="http://schemas.openxmlformats.org/officeDocument/2006/relationships/image" Target="../media/image1.jpeg" /><Relationship Id="rId8" Type="http://schemas.openxmlformats.org/officeDocument/2006/relationships/tags" Target="../tags/tag301.xml" /><Relationship Id="rId9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0.xml" /><Relationship Id="rId11" Type="http://schemas.openxmlformats.org/officeDocument/2006/relationships/tags" Target="../tags/tag321.xml" /><Relationship Id="rId12" Type="http://schemas.openxmlformats.org/officeDocument/2006/relationships/tags" Target="../tags/tag322.xml" /><Relationship Id="rId13" Type="http://schemas.openxmlformats.org/officeDocument/2006/relationships/tags" Target="../tags/tag323.xml" /><Relationship Id="rId14" Type="http://schemas.openxmlformats.org/officeDocument/2006/relationships/tags" Target="../tags/tag324.xml" /><Relationship Id="rId15" Type="http://schemas.openxmlformats.org/officeDocument/2006/relationships/tags" Target="../tags/tag325.xml" /><Relationship Id="rId16" Type="http://schemas.openxmlformats.org/officeDocument/2006/relationships/tags" Target="../tags/tag326.xml" /><Relationship Id="rId17" Type="http://schemas.openxmlformats.org/officeDocument/2006/relationships/tags" Target="../tags/tag327.xml" /><Relationship Id="rId18" Type="http://schemas.openxmlformats.org/officeDocument/2006/relationships/tags" Target="../tags/tag328.xml" /><Relationship Id="rId19" Type="http://schemas.openxmlformats.org/officeDocument/2006/relationships/tags" Target="../tags/tag329.xml" /><Relationship Id="rId2" Type="http://schemas.openxmlformats.org/officeDocument/2006/relationships/tags" Target="../tags/tag314.xml" /><Relationship Id="rId3" Type="http://schemas.openxmlformats.org/officeDocument/2006/relationships/tags" Target="../tags/tag315.xml" /><Relationship Id="rId4" Type="http://schemas.openxmlformats.org/officeDocument/2006/relationships/tags" Target="../tags/tag316.xml" /><Relationship Id="rId5" Type="http://schemas.openxmlformats.org/officeDocument/2006/relationships/tags" Target="../tags/tag317.xml" /><Relationship Id="rId6" Type="http://schemas.openxmlformats.org/officeDocument/2006/relationships/tags" Target="../tags/tag318.xml" /><Relationship Id="rId7" Type="http://schemas.openxmlformats.org/officeDocument/2006/relationships/image" Target="../media/image3.png" /><Relationship Id="rId8" Type="http://schemas.openxmlformats.org/officeDocument/2006/relationships/image" Target="../media/image4.jpeg" /><Relationship Id="rId9" Type="http://schemas.openxmlformats.org/officeDocument/2006/relationships/tags" Target="../tags/tag31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8.xml" /><Relationship Id="rId11" Type="http://schemas.openxmlformats.org/officeDocument/2006/relationships/tags" Target="../tags/tag339.xml" /><Relationship Id="rId12" Type="http://schemas.openxmlformats.org/officeDocument/2006/relationships/tags" Target="../tags/tag340.xml" /><Relationship Id="rId13" Type="http://schemas.openxmlformats.org/officeDocument/2006/relationships/tags" Target="../tags/tag341.xml" /><Relationship Id="rId14" Type="http://schemas.openxmlformats.org/officeDocument/2006/relationships/image" Target="../media/image5.jpeg" /><Relationship Id="rId15" Type="http://schemas.openxmlformats.org/officeDocument/2006/relationships/tags" Target="../tags/tag342.xml" /><Relationship Id="rId16" Type="http://schemas.openxmlformats.org/officeDocument/2006/relationships/tags" Target="../tags/tag343.xml" /><Relationship Id="rId17" Type="http://schemas.openxmlformats.org/officeDocument/2006/relationships/tags" Target="../tags/tag344.xml" /><Relationship Id="rId18" Type="http://schemas.openxmlformats.org/officeDocument/2006/relationships/tags" Target="../tags/tag345.xml" /><Relationship Id="rId19" Type="http://schemas.openxmlformats.org/officeDocument/2006/relationships/tags" Target="../tags/tag346.xml" /><Relationship Id="rId2" Type="http://schemas.openxmlformats.org/officeDocument/2006/relationships/tags" Target="../tags/tag330.xml" /><Relationship Id="rId20" Type="http://schemas.openxmlformats.org/officeDocument/2006/relationships/image" Target="../media/image6.jpeg" /><Relationship Id="rId21" Type="http://schemas.openxmlformats.org/officeDocument/2006/relationships/tags" Target="../tags/tag347.xml" /><Relationship Id="rId22" Type="http://schemas.openxmlformats.org/officeDocument/2006/relationships/tags" Target="../tags/tag348.xml" /><Relationship Id="rId23" Type="http://schemas.openxmlformats.org/officeDocument/2006/relationships/tags" Target="../tags/tag349.xml" /><Relationship Id="rId24" Type="http://schemas.openxmlformats.org/officeDocument/2006/relationships/tags" Target="../tags/tag350.xml" /><Relationship Id="rId25" Type="http://schemas.openxmlformats.org/officeDocument/2006/relationships/image" Target="../media/image7.jpeg" /><Relationship Id="rId26" Type="http://schemas.openxmlformats.org/officeDocument/2006/relationships/tags" Target="../tags/tag351.xml" /><Relationship Id="rId27" Type="http://schemas.openxmlformats.org/officeDocument/2006/relationships/tags" Target="../tags/tag352.xml" /><Relationship Id="rId28" Type="http://schemas.openxmlformats.org/officeDocument/2006/relationships/tags" Target="../tags/tag353.xml" /><Relationship Id="rId29" Type="http://schemas.openxmlformats.org/officeDocument/2006/relationships/tags" Target="../tags/tag354.xml" /><Relationship Id="rId3" Type="http://schemas.openxmlformats.org/officeDocument/2006/relationships/tags" Target="../tags/tag331.xml" /><Relationship Id="rId4" Type="http://schemas.openxmlformats.org/officeDocument/2006/relationships/tags" Target="../tags/tag332.xml" /><Relationship Id="rId5" Type="http://schemas.openxmlformats.org/officeDocument/2006/relationships/tags" Target="../tags/tag333.xml" /><Relationship Id="rId6" Type="http://schemas.openxmlformats.org/officeDocument/2006/relationships/tags" Target="../tags/tag334.xml" /><Relationship Id="rId7" Type="http://schemas.openxmlformats.org/officeDocument/2006/relationships/tags" Target="../tags/tag335.xml" /><Relationship Id="rId8" Type="http://schemas.openxmlformats.org/officeDocument/2006/relationships/tags" Target="../tags/tag336.xml" /><Relationship Id="rId9" Type="http://schemas.openxmlformats.org/officeDocument/2006/relationships/tags" Target="../tags/tag33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55.xml" /><Relationship Id="rId3" Type="http://schemas.openxmlformats.org/officeDocument/2006/relationships/tags" Target="../tags/tag356.xml" /><Relationship Id="rId4" Type="http://schemas.openxmlformats.org/officeDocument/2006/relationships/tags" Target="../tags/tag35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4.xml" /><Relationship Id="rId11" Type="http://schemas.openxmlformats.org/officeDocument/2006/relationships/tags" Target="../tags/tag365.xml" /><Relationship Id="rId12" Type="http://schemas.openxmlformats.org/officeDocument/2006/relationships/tags" Target="../tags/tag366.xml" /><Relationship Id="rId13" Type="http://schemas.openxmlformats.org/officeDocument/2006/relationships/tags" Target="../tags/tag367.xml" /><Relationship Id="rId14" Type="http://schemas.openxmlformats.org/officeDocument/2006/relationships/tags" Target="../tags/tag368.xml" /><Relationship Id="rId15" Type="http://schemas.openxmlformats.org/officeDocument/2006/relationships/tags" Target="../tags/tag369.xml" /><Relationship Id="rId16" Type="http://schemas.openxmlformats.org/officeDocument/2006/relationships/tags" Target="../tags/tag370.xml" /><Relationship Id="rId17" Type="http://schemas.openxmlformats.org/officeDocument/2006/relationships/tags" Target="../tags/tag371.xml" /><Relationship Id="rId18" Type="http://schemas.openxmlformats.org/officeDocument/2006/relationships/tags" Target="../tags/tag372.xml" /><Relationship Id="rId2" Type="http://schemas.openxmlformats.org/officeDocument/2006/relationships/tags" Target="../tags/tag358.xml" /><Relationship Id="rId3" Type="http://schemas.openxmlformats.org/officeDocument/2006/relationships/tags" Target="../tags/tag359.xml" /><Relationship Id="rId4" Type="http://schemas.openxmlformats.org/officeDocument/2006/relationships/tags" Target="../tags/tag360.xml" /><Relationship Id="rId5" Type="http://schemas.openxmlformats.org/officeDocument/2006/relationships/tags" Target="../tags/tag361.xml" /><Relationship Id="rId6" Type="http://schemas.openxmlformats.org/officeDocument/2006/relationships/tags" Target="../tags/tag362.xml" /><Relationship Id="rId7" Type="http://schemas.openxmlformats.org/officeDocument/2006/relationships/image" Target="../media/image8.jpeg" /><Relationship Id="rId8" Type="http://schemas.openxmlformats.org/officeDocument/2006/relationships/tags" Target="../tags/tag363.xml" /><Relationship Id="rId9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1.xml" /><Relationship Id="rId11" Type="http://schemas.openxmlformats.org/officeDocument/2006/relationships/image" Target="../media/image3.png" /><Relationship Id="rId12" Type="http://schemas.openxmlformats.org/officeDocument/2006/relationships/image" Target="../media/image10.jpeg" /><Relationship Id="rId13" Type="http://schemas.openxmlformats.org/officeDocument/2006/relationships/tags" Target="../tags/tag382.xml" /><Relationship Id="rId14" Type="http://schemas.openxmlformats.org/officeDocument/2006/relationships/tags" Target="../tags/tag383.xml" /><Relationship Id="rId15" Type="http://schemas.openxmlformats.org/officeDocument/2006/relationships/tags" Target="../tags/tag384.xml" /><Relationship Id="rId16" Type="http://schemas.openxmlformats.org/officeDocument/2006/relationships/tags" Target="../tags/tag385.xml" /><Relationship Id="rId2" Type="http://schemas.openxmlformats.org/officeDocument/2006/relationships/tags" Target="../tags/tag373.xml" /><Relationship Id="rId3" Type="http://schemas.openxmlformats.org/officeDocument/2006/relationships/tags" Target="../tags/tag374.xml" /><Relationship Id="rId4" Type="http://schemas.openxmlformats.org/officeDocument/2006/relationships/tags" Target="../tags/tag375.xml" /><Relationship Id="rId5" Type="http://schemas.openxmlformats.org/officeDocument/2006/relationships/tags" Target="../tags/tag376.xml" /><Relationship Id="rId6" Type="http://schemas.openxmlformats.org/officeDocument/2006/relationships/tags" Target="../tags/tag377.xml" /><Relationship Id="rId7" Type="http://schemas.openxmlformats.org/officeDocument/2006/relationships/tags" Target="../tags/tag378.xml" /><Relationship Id="rId8" Type="http://schemas.openxmlformats.org/officeDocument/2006/relationships/tags" Target="../tags/tag379.xml" /><Relationship Id="rId9" Type="http://schemas.openxmlformats.org/officeDocument/2006/relationships/tags" Target="../tags/tag38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7066060163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3002280" y="2868135"/>
            <a:ext cx="6187440" cy="1068070"/>
          </a:xfrm>
          <a:prstGeom prst="rect">
            <a:avLst/>
          </a:prstGeom>
        </p:spPr>
        <p:txBody>
          <a:bodyPr vert="horz" lIns="90170" tIns="46990" rIns="90170" bIns="46990" rtlCol="0" anchor="b" anchorCtr="0">
            <a:normAutofit fontScale="50000"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汉仪旗黑-85S" panose="00020600040101010101" pitchFamily="18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sz="6000">
                <a:solidFill>
                  <a:schemeClr val="accent1">
                    <a:lumMod val="50000"/>
                  </a:schemeClr>
                </a:solidFill>
                <a:ea typeface="汉仪闫锐敏行楷简" panose="00020600040101010101" charset="-122"/>
              </a:rPr>
              <a:t>妇产科会阴擦洗冲洗护理技术</a:t>
            </a:r>
            <a:endParaRPr lang="en-US" sz="6000">
              <a:solidFill>
                <a:schemeClr val="accent1">
                  <a:lumMod val="50000"/>
                </a:schemeClr>
              </a:solidFill>
              <a:ea typeface="汉仪闫锐敏行楷简" panose="00020600040101010101" charset="-122"/>
            </a:endParaRPr>
          </a:p>
        </p:txBody>
      </p:sp>
      <p:sp>
        <p:nvSpPr>
          <p:cNvPr id="11" name="副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002280" y="4119497"/>
            <a:ext cx="6187442" cy="395196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defPPr>
              <a:defRPr lang="en-US"/>
            </a:defPPr>
            <a:lvl1pPr mar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0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tabLst>
                <a:tab pos="1609725"/>
              </a:tabLst>
              <a:defRPr sz="20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18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16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16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SzTx/>
              <a:buNone/>
            </a:pPr>
            <a:r>
              <a:rPr lang="en-US" sz="1400">
                <a:solidFill>
                  <a:schemeClr val="dk1">
                    <a:lumMod val="75000"/>
                    <a:lumOff val="25000"/>
                  </a:schemeClr>
                </a:solidFill>
                <a:ea typeface="汉仪闫锐敏行楷简" panose="00020600040101010101" charset="-122"/>
              </a:rPr>
              <a:t>汇报人：小刺猬知识库</a:t>
            </a:r>
            <a:endParaRPr lang="en-US" sz="1400">
              <a:solidFill>
                <a:schemeClr val="dk1">
                  <a:lumMod val="75000"/>
                  <a:lumOff val="25000"/>
                </a:schemeClr>
              </a:solidFill>
              <a:ea typeface="汉仪闫锐敏行楷简" panose="00020600040101010101" charset="-122"/>
            </a:endParaRPr>
          </a:p>
        </p:txBody>
      </p:sp>
      <p:sp>
        <p:nvSpPr>
          <p:cNvPr id="12" name="文本占位符 6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600547" y="4646768"/>
            <a:ext cx="2023152" cy="329211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defPPr>
              <a:defRPr lang="en-US"/>
            </a:defPPr>
            <a:lvl1pPr mar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1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SzTx/>
              <a:buNone/>
            </a:pPr>
            <a:r>
              <a:rPr lang="en-US" sz="1400">
                <a:solidFill>
                  <a:schemeClr val="dk1">
                    <a:lumMod val="85000"/>
                    <a:lumOff val="15000"/>
                  </a:schemeClr>
                </a:solidFill>
                <a:ea typeface="汉仪闫锐敏行楷简" panose="00020600040101010101" charset="-122"/>
              </a:rPr>
              <a:t>2024-01-10</a:t>
            </a:r>
            <a:endParaRPr lang="en-US" sz="1400">
              <a:solidFill>
                <a:schemeClr val="dk1">
                  <a:lumMod val="85000"/>
                  <a:lumOff val="15000"/>
                </a:schemeClr>
              </a:solidFill>
              <a:ea typeface="汉仪闫锐敏行楷简" panose="00020600040101010101" charset="-122"/>
            </a:endParaRPr>
          </a:p>
        </p:txBody>
      </p:sp>
      <p:sp>
        <p:nvSpPr>
          <p:cNvPr id="13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6566233" y="4646768"/>
            <a:ext cx="2023152" cy="329211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defPPr>
              <a:defRPr lang="en-US"/>
            </a:defPPr>
            <a:lvl1pPr marL="0" indent="0" algn="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1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ea typeface="汉仪闫锐敏行楷简" panose="00020600040101010101" charset="-122"/>
              </a:rPr>
              <a:t>202X/01/01</a:t>
            </a:r>
            <a:endParaRPr lang="en-US" altLang="zh-CN">
              <a:solidFill>
                <a:schemeClr val="dk1">
                  <a:lumMod val="85000"/>
                  <a:lumOff val="15000"/>
                </a:schemeClr>
              </a:solidFill>
              <a:ea typeface="汉仪闫锐敏行楷简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4793933" y="1992857"/>
            <a:ext cx="2604135" cy="822763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7200" b="1" kern="1200">
                <a:solidFill>
                  <a:schemeClr val="accent1"/>
                </a:soli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6000">
                <a:solidFill>
                  <a:schemeClr val="accent1">
                    <a:lumMod val="50000"/>
                  </a:schemeClr>
                </a:solidFill>
              </a:rPr>
              <a:t>202X</a:t>
            </a:r>
            <a:endParaRPr lang="en-US" altLang="zh-CN" sz="600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7729029" y="161925"/>
            <a:ext cx="2690159" cy="7683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sz="35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汉仪闫锐敏行楷简" panose="00020600040101010101" charset="-122"/>
              </a:rPr>
              <a:t>目录</a:t>
            </a:r>
            <a:endParaRPr lang="en-US" sz="3500">
              <a:solidFill>
                <a:schemeClr val="dk1">
                  <a:lumMod val="85000"/>
                  <a:lumOff val="15000"/>
                </a:schemeClr>
              </a:solidFill>
              <a:uFillTx/>
              <a:latin typeface="Arial" pitchFamily="34" charset="0"/>
              <a:ea typeface="汉仪闫锐敏行楷简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"/>
            </p:custDataLst>
          </p:nvPr>
        </p:nvSpPr>
        <p:spPr>
          <a:xfrm>
            <a:off x="2943225" y="2826883"/>
            <a:ext cx="2621280" cy="460375"/>
          </a:xfrm>
          <a:prstGeom prst="rect">
            <a:avLst/>
          </a:prstGeom>
          <a:noFill/>
        </p:spPr>
        <p:txBody>
          <a:bodyPr wrap="square" rtlCol="0" anchor="ctr" anchorCtr="0">
            <a:normAutofit fontScale="5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en-US" sz="2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汉仪闫锐敏行楷简" panose="00020600040101010101" charset="-122"/>
              </a:rPr>
              <a:t>妇产科会阴擦洗冲洗护理技术概述</a:t>
            </a:r>
            <a:endParaRPr lang="en-US" sz="2300">
              <a:solidFill>
                <a:schemeClr val="dk1">
                  <a:lumMod val="85000"/>
                  <a:lumOff val="15000"/>
                </a:schemeClr>
              </a:solidFill>
              <a:uFillTx/>
              <a:latin typeface="Arial" pitchFamily="34" charset="0"/>
              <a:ea typeface="汉仪闫锐敏行楷简" panose="00020600040101010101" charset="-122"/>
            </a:endParaRPr>
          </a:p>
        </p:txBody>
      </p:sp>
      <p:sp>
        <p:nvSpPr>
          <p:cNvPr id="28" name="淘宝店chenying0907 18"/>
          <p:cNvSpPr txBox="1"/>
          <p:nvPr>
            <p:custDataLst>
              <p:tags r:id="rId4"/>
            </p:custDataLst>
          </p:nvPr>
        </p:nvSpPr>
        <p:spPr>
          <a:xfrm>
            <a:off x="3484880" y="2351994"/>
            <a:ext cx="1538605" cy="46037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400" b="1" kern="100">
                <a:solidFill>
                  <a:schemeClr val="accent1">
                    <a:lumMod val="50000"/>
                  </a:schemeClr>
                </a:solidFill>
                <a:uFillTx/>
                <a:latin typeface="Arial" pitchFamily="34" charset="0"/>
                <a:ea typeface="微软雅黑"/>
              </a:rPr>
              <a:t>01</a:t>
            </a:r>
            <a:endParaRPr lang="en-US" altLang="zh-CN" sz="4400" b="1" kern="100">
              <a:solidFill>
                <a:schemeClr val="accent1">
                  <a:lumMod val="50000"/>
                </a:schemeClr>
              </a:solidFill>
              <a:uFillTx/>
              <a:latin typeface="Arial" pitchFamily="34" charset="0"/>
              <a:ea typeface="微软雅黑"/>
            </a:endParaRPr>
          </a:p>
        </p:txBody>
      </p:sp>
      <p:sp>
        <p:nvSpPr>
          <p:cNvPr id="29" name="文本框 28"/>
          <p:cNvSpPr txBox="1"/>
          <p:nvPr>
            <p:custDataLst>
              <p:tags r:id="rId5"/>
            </p:custDataLst>
          </p:nvPr>
        </p:nvSpPr>
        <p:spPr>
          <a:xfrm>
            <a:off x="6630035" y="2826883"/>
            <a:ext cx="2621280" cy="460375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en-US" sz="12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汉仪闫锐敏行楷简" panose="00020600040101010101" charset="-122"/>
              </a:rPr>
              <a:t>护理操作</a:t>
            </a:r>
            <a:endParaRPr lang="en-US" sz="1200">
              <a:solidFill>
                <a:schemeClr val="dk1">
                  <a:lumMod val="85000"/>
                  <a:lumOff val="15000"/>
                </a:schemeClr>
              </a:solidFill>
              <a:uFillTx/>
              <a:latin typeface="Arial" pitchFamily="34" charset="0"/>
              <a:ea typeface="汉仪闫锐敏行楷简" panose="00020600040101010101" charset="-122"/>
            </a:endParaRPr>
          </a:p>
        </p:txBody>
      </p:sp>
      <p:sp>
        <p:nvSpPr>
          <p:cNvPr id="30" name="淘宝店chenying0907 18"/>
          <p:cNvSpPr txBox="1"/>
          <p:nvPr>
            <p:custDataLst>
              <p:tags r:id="rId6"/>
            </p:custDataLst>
          </p:nvPr>
        </p:nvSpPr>
        <p:spPr>
          <a:xfrm>
            <a:off x="7171055" y="2351994"/>
            <a:ext cx="1538605" cy="46037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400" b="1" kern="100">
                <a:solidFill>
                  <a:schemeClr val="accent1">
                    <a:lumMod val="50000"/>
                  </a:schemeClr>
                </a:solidFill>
                <a:uFillTx/>
                <a:latin typeface="Arial" pitchFamily="34" charset="0"/>
                <a:ea typeface="微软雅黑"/>
              </a:rPr>
              <a:t>02</a:t>
            </a:r>
            <a:endParaRPr lang="en-US" altLang="zh-CN" sz="4400" b="1" kern="100">
              <a:solidFill>
                <a:schemeClr val="accent1">
                  <a:lumMod val="50000"/>
                </a:schemeClr>
              </a:solidFill>
              <a:uFillTx/>
              <a:latin typeface="Arial" pitchFamily="34" charset="0"/>
              <a:ea typeface="微软雅黑"/>
            </a:endParaRPr>
          </a:p>
        </p:txBody>
      </p:sp>
      <p:sp>
        <p:nvSpPr>
          <p:cNvPr id="31" name="文本框 30"/>
          <p:cNvSpPr txBox="1"/>
          <p:nvPr>
            <p:custDataLst>
              <p:tags r:id="rId7"/>
            </p:custDataLst>
          </p:nvPr>
        </p:nvSpPr>
        <p:spPr>
          <a:xfrm>
            <a:off x="2943225" y="4491264"/>
            <a:ext cx="2621280" cy="460375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en-US" sz="12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汉仪闫锐敏行楷简" panose="00020600040101010101" charset="-122"/>
              </a:rPr>
              <a:t>注意事项</a:t>
            </a:r>
            <a:endParaRPr lang="en-US" sz="1200">
              <a:solidFill>
                <a:schemeClr val="dk1">
                  <a:lumMod val="85000"/>
                  <a:lumOff val="15000"/>
                </a:schemeClr>
              </a:solidFill>
              <a:uFillTx/>
              <a:latin typeface="Arial" pitchFamily="34" charset="0"/>
              <a:ea typeface="汉仪闫锐敏行楷简" panose="00020600040101010101" charset="-122"/>
            </a:endParaRPr>
          </a:p>
        </p:txBody>
      </p:sp>
      <p:sp>
        <p:nvSpPr>
          <p:cNvPr id="32" name="淘宝店chenying0907 18"/>
          <p:cNvSpPr txBox="1"/>
          <p:nvPr>
            <p:custDataLst>
              <p:tags r:id="rId8"/>
            </p:custDataLst>
          </p:nvPr>
        </p:nvSpPr>
        <p:spPr>
          <a:xfrm>
            <a:off x="3484880" y="4015740"/>
            <a:ext cx="1538605" cy="46037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400" b="1" kern="100">
                <a:solidFill>
                  <a:schemeClr val="accent1">
                    <a:lumMod val="50000"/>
                  </a:schemeClr>
                </a:solidFill>
                <a:uFillTx/>
                <a:latin typeface="Arial" pitchFamily="34" charset="0"/>
                <a:ea typeface="微软雅黑"/>
              </a:rPr>
              <a:t>03</a:t>
            </a:r>
            <a:endParaRPr lang="en-US" altLang="zh-CN" sz="4400" b="1" kern="100">
              <a:solidFill>
                <a:schemeClr val="accent1">
                  <a:lumMod val="50000"/>
                </a:schemeClr>
              </a:solidFill>
              <a:uFillTx/>
              <a:latin typeface="Arial" pitchFamily="34" charset="0"/>
              <a:ea typeface="微软雅黑"/>
            </a:endParaRPr>
          </a:p>
        </p:txBody>
      </p:sp>
      <p:sp>
        <p:nvSpPr>
          <p:cNvPr id="33" name="文本框 32"/>
          <p:cNvSpPr txBox="1"/>
          <p:nvPr>
            <p:custDataLst>
              <p:tags r:id="rId9"/>
            </p:custDataLst>
          </p:nvPr>
        </p:nvSpPr>
        <p:spPr>
          <a:xfrm>
            <a:off x="6630035" y="4491264"/>
            <a:ext cx="2621280" cy="460375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en-US" sz="12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汉仪闫锐敏行楷简" panose="00020600040101010101" charset="-122"/>
              </a:rPr>
              <a:t>总结</a:t>
            </a:r>
            <a:endParaRPr lang="en-US" sz="1200">
              <a:solidFill>
                <a:schemeClr val="dk1">
                  <a:lumMod val="85000"/>
                  <a:lumOff val="15000"/>
                </a:schemeClr>
              </a:solidFill>
              <a:uFillTx/>
              <a:latin typeface="Arial" pitchFamily="34" charset="0"/>
              <a:ea typeface="汉仪闫锐敏行楷简" panose="00020600040101010101" charset="-122"/>
            </a:endParaRPr>
          </a:p>
        </p:txBody>
      </p:sp>
      <p:sp>
        <p:nvSpPr>
          <p:cNvPr id="34" name="淘宝店chenying0907 18"/>
          <p:cNvSpPr txBox="1"/>
          <p:nvPr>
            <p:custDataLst>
              <p:tags r:id="rId10"/>
            </p:custDataLst>
          </p:nvPr>
        </p:nvSpPr>
        <p:spPr>
          <a:xfrm>
            <a:off x="7171055" y="4015740"/>
            <a:ext cx="1538605" cy="46037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400" b="1" kern="100">
                <a:solidFill>
                  <a:schemeClr val="accent1">
                    <a:lumMod val="50000"/>
                  </a:schemeClr>
                </a:solidFill>
                <a:uFillTx/>
                <a:latin typeface="Arial" pitchFamily="34" charset="0"/>
                <a:ea typeface="微软雅黑"/>
              </a:rPr>
              <a:t>04</a:t>
            </a:r>
            <a:endParaRPr lang="en-US" altLang="zh-CN" sz="4400" b="1" kern="100">
              <a:solidFill>
                <a:schemeClr val="accent1">
                  <a:lumMod val="50000"/>
                </a:schemeClr>
              </a:solidFill>
              <a:uFillTx/>
              <a:latin typeface="Arial" pitchFamily="34" charset="0"/>
              <a:ea typeface="微软雅黑"/>
            </a:endParaRPr>
          </a:p>
        </p:txBody>
      </p:sp>
    </p:spTree>
    <p:custDataLst>
      <p:tags r:id="rId1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18"/>
          <p:cNvSpPr txBox="1"/>
          <p:nvPr>
            <p:custDataLst>
              <p:tags r:id="rId2"/>
            </p:custDataLst>
          </p:nvPr>
        </p:nvSpPr>
        <p:spPr>
          <a:xfrm>
            <a:off x="4997027" y="1844248"/>
            <a:ext cx="2197946" cy="120032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7200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汉仪行楷简" panose="02010600000101010101" charset="-122"/>
              </a:rPr>
              <a:t>01</a:t>
            </a:r>
            <a:endParaRPr lang="en-US" altLang="zh-CN" sz="7200" b="1">
              <a:solidFill>
                <a:schemeClr val="accent1">
                  <a:lumMod val="50000"/>
                </a:schemeClr>
              </a:solidFill>
              <a:latin typeface="Arial" pitchFamily="34" charset="0"/>
              <a:ea typeface="汉仪行楷简" panose="02010600000101010101" charset="-122"/>
            </a:endParaRPr>
          </a:p>
        </p:txBody>
      </p:sp>
      <p:sp>
        <p:nvSpPr>
          <p:cNvPr id="5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002280" y="2973705"/>
            <a:ext cx="6187440" cy="985520"/>
          </a:xfrm>
          <a:prstGeom prst="rect">
            <a:avLst/>
          </a:prstGeom>
        </p:spPr>
        <p:txBody>
          <a:bodyPr vert="horz" lIns="90170" tIns="46990" rIns="90170" bIns="46990" rtlCol="0" anchor="b" anchorCtr="0">
            <a:normAutofit fontScale="60000"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44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汉仪旗黑-85S" panose="00020600040101010101" pitchFamily="18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sz="4400">
                <a:solidFill>
                  <a:schemeClr val="accent1">
                    <a:lumMod val="50000"/>
                  </a:schemeClr>
                </a:solidFill>
                <a:ea typeface="汉仪闫锐敏行楷简" panose="00020600040101010101" charset="-122"/>
              </a:rPr>
              <a:t>妇产科会阴擦洗冲洗护理技术概述</a:t>
            </a:r>
            <a:endParaRPr lang="en-US" sz="4400">
              <a:solidFill>
                <a:schemeClr val="accent1">
                  <a:lumMod val="50000"/>
                </a:schemeClr>
              </a:solidFill>
              <a:ea typeface="汉仪闫锐敏行楷简" panose="00020600040101010101" charset="-122"/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1" name="组合 40"/>
          <p:cNvGrpSpPr/>
          <p:nvPr userDrawn="1">
            <p:custDataLst>
              <p:tags r:id="rId2"/>
            </p:custDataLst>
          </p:nvPr>
        </p:nvGrpSpPr>
        <p:grpSpPr>
          <a:xfrm>
            <a:off x="11310620" y="443230"/>
            <a:ext cx="521335" cy="428625"/>
            <a:chOff x="383382" y="4958557"/>
            <a:chExt cx="521493" cy="428627"/>
          </a:xfrm>
        </p:grpSpPr>
        <p:cxnSp>
          <p:nvCxnSpPr>
            <p:cNvPr id="42" name="直接连接符 41"/>
            <p:cNvCxnSpPr/>
            <p:nvPr userDrawn="1">
              <p:custDataLst>
                <p:tags r:id="rId3"/>
              </p:custDataLst>
            </p:nvPr>
          </p:nvCxnSpPr>
          <p:spPr>
            <a:xfrm>
              <a:off x="383382" y="4958557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rgbClr val="F3DFD0">
                      <a:lumMod val="40000"/>
                      <a:lumOff val="60000"/>
                    </a:srgbClr>
                  </a:gs>
                  <a:gs pos="57000">
                    <a:srgbClr val="E2B08A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 userDrawn="1">
              <p:custDataLst>
                <p:tags r:id="rId4"/>
              </p:custDataLst>
            </p:nvPr>
          </p:nvCxnSpPr>
          <p:spPr>
            <a:xfrm>
              <a:off x="383382" y="5172871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rgbClr val="F3DFD0">
                      <a:lumMod val="40000"/>
                      <a:lumOff val="60000"/>
                    </a:srgbClr>
                  </a:gs>
                  <a:gs pos="57000">
                    <a:srgbClr val="E2B08A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 userDrawn="1">
              <p:custDataLst>
                <p:tags r:id="rId5"/>
              </p:custDataLst>
            </p:nvPr>
          </p:nvCxnSpPr>
          <p:spPr>
            <a:xfrm>
              <a:off x="383382" y="5387184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rgbClr val="F3DFD0">
                      <a:lumMod val="40000"/>
                      <a:lumOff val="60000"/>
                    </a:srgbClr>
                  </a:gs>
                  <a:gs pos="57000">
                    <a:srgbClr val="E2B08A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任意多边形: 形状 17"/>
          <p:cNvSpPr/>
          <p:nvPr userDrawn="1">
            <p:custDataLst>
              <p:tags r:id="rId6"/>
            </p:custDataLst>
          </p:nvPr>
        </p:nvSpPr>
        <p:spPr>
          <a:xfrm rot="10800000">
            <a:off x="157480" y="6153785"/>
            <a:ext cx="1443990" cy="704215"/>
          </a:xfrm>
          <a:custGeom>
            <a:gdLst>
              <a:gd name="connsiteX0" fmla="*/ 0 w 4498061"/>
              <a:gd name="connsiteY0" fmla="*/ 0 h 2192408"/>
              <a:gd name="connsiteX1" fmla="*/ 4498061 w 4498061"/>
              <a:gd name="connsiteY1" fmla="*/ 0 h 2192408"/>
              <a:gd name="connsiteX2" fmla="*/ 4489445 w 4498061"/>
              <a:gd name="connsiteY2" fmla="*/ 170624 h 2192408"/>
              <a:gd name="connsiteX3" fmla="*/ 2249030 w 4498061"/>
              <a:gd name="connsiteY3" fmla="*/ 2192408 h 2192408"/>
              <a:gd name="connsiteX4" fmla="*/ 8615 w 4498061"/>
              <a:gd name="connsiteY4" fmla="*/ 170624 h 21924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8061" h="2192408">
                <a:moveTo>
                  <a:pt x="0" y="0"/>
                </a:moveTo>
                <a:lnTo>
                  <a:pt x="4498061" y="0"/>
                </a:lnTo>
                <a:lnTo>
                  <a:pt x="4489445" y="170624"/>
                </a:lnTo>
                <a:cubicBezTo>
                  <a:pt x="4374118" y="1306230"/>
                  <a:pt x="3415063" y="2192408"/>
                  <a:pt x="2249030" y="2192408"/>
                </a:cubicBezTo>
                <a:cubicBezTo>
                  <a:pt x="1082998" y="2192408"/>
                  <a:pt x="123943" y="1306230"/>
                  <a:pt x="8615" y="170624"/>
                </a:cubicBezTo>
                <a:close/>
              </a:path>
            </a:pathLst>
          </a:cu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AutoShape 2"/>
          <p:cNvSpPr/>
          <p:nvPr>
            <p:custDataLst>
              <p:tags r:id="rId7"/>
            </p:custDataLst>
          </p:nvPr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>
            <p:custDataLst>
              <p:tags r:id="rId8"/>
            </p:custDataLst>
          </p:nvPr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>
            <p:custDataLst>
              <p:tags r:id="rId9"/>
            </p:custDataLst>
          </p:nvPr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>
            <p:custDataLst>
              <p:tags r:id="rId10"/>
            </p:custDataLst>
          </p:nvPr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>
            <p:custDataLst>
              <p:tags r:id="rId11"/>
            </p:custDataLst>
          </p:nvPr>
        </p:nvSpPr>
        <p:spPr>
          <a:xfrm>
            <a:off x="625434" y="3303708"/>
            <a:ext cx="2482200" cy="54419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保持会阴和肛门部位清洁</a:t>
            </a:r>
            <a:endParaRPr lang="en-US" sz="1605" b="1">
              <a:solidFill>
                <a:schemeClr val="accent2">
                  <a:lumMod val="75000"/>
                </a:schemeClr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>
            <p:custDataLst>
              <p:tags r:id="rId12"/>
            </p:custDataLst>
          </p:nvPr>
        </p:nvSpPr>
        <p:spPr>
          <a:xfrm>
            <a:off x="625434" y="4167831"/>
            <a:ext cx="2486025" cy="21170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会阴和肛门部位由于每天都会有许多细菌和分泌物产生，因此保持清洁非常重要。通过会阴擦洗和冲洗，可以去除这些细菌和分泌物，保持会阴和肛门部位的清洁。</a:t>
            </a:r>
            <a:endParaRPr lang="en-US" sz="1350">
              <a:solidFill>
                <a:schemeClr val="dk1"/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>
            <p:custDataLst>
              <p:tags r:id="rId13"/>
            </p:custDataLst>
          </p:nvPr>
        </p:nvSpPr>
        <p:spPr>
          <a:xfrm>
            <a:off x="3431316" y="4167831"/>
            <a:ext cx="2486025" cy="180530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会阴伤口的愈合需要一定的时间和营养，而保持会阴和肛门部位的清洁可以减少感染和炎症的发生，从而促进会阴伤口的愈合。</a:t>
            </a:r>
            <a:endParaRPr lang="en-US" sz="1350">
              <a:solidFill>
                <a:schemeClr val="dk1"/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>
            <p:custDataLst>
              <p:tags r:id="rId14"/>
            </p:custDataLst>
          </p:nvPr>
        </p:nvSpPr>
        <p:spPr>
          <a:xfrm>
            <a:off x="6197085" y="4167831"/>
            <a:ext cx="2486025" cy="118237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会阴擦洗和冲洗可以减少会阴和肛门部位的潮湿感和不适感，从而增进患者的舒适感。</a:t>
            </a:r>
            <a:endParaRPr lang="en-US" sz="1350">
              <a:solidFill>
                <a:schemeClr val="dk1"/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>
            <p:custDataLst>
              <p:tags r:id="rId15"/>
            </p:custDataLst>
          </p:nvPr>
        </p:nvSpPr>
        <p:spPr>
          <a:xfrm>
            <a:off x="8962853" y="4167831"/>
            <a:ext cx="2486025" cy="149415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会阴擦洗和冲洗可以去除会阴和肛门部位的细菌和分泌物，减少泌尿生殖系统的逆行感染的发生机会。</a:t>
            </a:r>
            <a:endParaRPr lang="en-US" sz="1350">
              <a:solidFill>
                <a:schemeClr val="dk1"/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>
            <p:custDataLst>
              <p:tags r:id="rId16"/>
            </p:custDataLst>
          </p:nvPr>
        </p:nvSpPr>
        <p:spPr>
          <a:xfrm>
            <a:off x="3414511" y="3303708"/>
            <a:ext cx="2482200" cy="54419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促进会阴伤口愈合</a:t>
            </a:r>
            <a:endParaRPr lang="en-US" sz="1605" b="1">
              <a:solidFill>
                <a:schemeClr val="accent2">
                  <a:lumMod val="75000"/>
                </a:schemeClr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>
            <p:custDataLst>
              <p:tags r:id="rId17"/>
            </p:custDataLst>
          </p:nvPr>
        </p:nvSpPr>
        <p:spPr>
          <a:xfrm>
            <a:off x="6180280" y="3303708"/>
            <a:ext cx="2482200" cy="54419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增进患者舒适感</a:t>
            </a:r>
            <a:endParaRPr lang="en-US" sz="1605" b="1">
              <a:solidFill>
                <a:schemeClr val="accent2">
                  <a:lumMod val="75000"/>
                </a:schemeClr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>
            <p:custDataLst>
              <p:tags r:id="rId18"/>
            </p:custDataLst>
          </p:nvPr>
        </p:nvSpPr>
        <p:spPr>
          <a:xfrm>
            <a:off x="8946049" y="3303708"/>
            <a:ext cx="2482200" cy="8413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防止泌尿生殖系统的逆行感染</a:t>
            </a:r>
            <a:endParaRPr lang="en-US" sz="1605" b="1">
              <a:solidFill>
                <a:schemeClr val="accent2">
                  <a:lumMod val="75000"/>
                </a:schemeClr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>
            <p:custDataLst>
              <p:tags r:id="rId19"/>
            </p:custDataLst>
          </p:nvPr>
        </p:nvSpPr>
        <p:spPr>
          <a:xfrm>
            <a:off x="1094740" y="93980"/>
            <a:ext cx="10001250" cy="89344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汉仪闫锐敏行楷简" panose="00020600040101010101" charset="-122"/>
                <a:cs typeface="微软雅黑" panose="020b0503020204020204" charset="-122"/>
              </a:rPr>
              <a:t>目的和适应证</a:t>
            </a:r>
            <a:endParaRPr lang="en-US" sz="3000" b="1">
              <a:solidFill>
                <a:schemeClr val="accent1">
                  <a:lumMod val="50000"/>
                </a:schemeClr>
              </a:solidFill>
              <a:latin typeface="Arial" pitchFamily="34" charset="0"/>
              <a:ea typeface="汉仪闫锐敏行楷简" panose="00020600040101010101" charset="-122"/>
              <a:cs typeface="微软雅黑" panose="020b0503020204020204" charset="-122"/>
            </a:endParaRP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9" name="组合 38"/>
          <p:cNvGrpSpPr/>
          <p:nvPr userDrawn="1">
            <p:custDataLst>
              <p:tags r:id="rId2"/>
            </p:custDataLst>
          </p:nvPr>
        </p:nvGrpSpPr>
        <p:grpSpPr>
          <a:xfrm>
            <a:off x="11310620" y="443230"/>
            <a:ext cx="521335" cy="428625"/>
            <a:chOff x="383382" y="4958557"/>
            <a:chExt cx="521493" cy="428627"/>
          </a:xfrm>
        </p:grpSpPr>
        <p:cxnSp>
          <p:nvCxnSpPr>
            <p:cNvPr id="40" name="直接连接符 39"/>
            <p:cNvCxnSpPr/>
            <p:nvPr userDrawn="1">
              <p:custDataLst>
                <p:tags r:id="rId3"/>
              </p:custDataLst>
            </p:nvPr>
          </p:nvCxnSpPr>
          <p:spPr>
            <a:xfrm>
              <a:off x="383382" y="4958557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rgbClr val="F3DFD0">
                      <a:lumMod val="40000"/>
                      <a:lumOff val="60000"/>
                    </a:srgbClr>
                  </a:gs>
                  <a:gs pos="57000">
                    <a:srgbClr val="E2B08A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 userDrawn="1">
              <p:custDataLst>
                <p:tags r:id="rId4"/>
              </p:custDataLst>
            </p:nvPr>
          </p:nvCxnSpPr>
          <p:spPr>
            <a:xfrm>
              <a:off x="383382" y="5172871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rgbClr val="F3DFD0">
                      <a:lumMod val="40000"/>
                      <a:lumOff val="60000"/>
                    </a:srgbClr>
                  </a:gs>
                  <a:gs pos="57000">
                    <a:srgbClr val="E2B08A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 userDrawn="1">
              <p:custDataLst>
                <p:tags r:id="rId5"/>
              </p:custDataLst>
            </p:nvPr>
          </p:nvCxnSpPr>
          <p:spPr>
            <a:xfrm>
              <a:off x="383382" y="5387184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rgbClr val="F3DFD0">
                      <a:lumMod val="40000"/>
                      <a:lumOff val="60000"/>
                    </a:srgbClr>
                  </a:gs>
                  <a:gs pos="57000">
                    <a:srgbClr val="E2B08A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任意多边形: 形状 17"/>
          <p:cNvSpPr/>
          <p:nvPr userDrawn="1">
            <p:custDataLst>
              <p:tags r:id="rId6"/>
            </p:custDataLst>
          </p:nvPr>
        </p:nvSpPr>
        <p:spPr>
          <a:xfrm rot="10800000">
            <a:off x="157480" y="6153785"/>
            <a:ext cx="1443990" cy="704215"/>
          </a:xfrm>
          <a:custGeom>
            <a:gdLst>
              <a:gd name="connsiteX0" fmla="*/ 0 w 4498061"/>
              <a:gd name="connsiteY0" fmla="*/ 0 h 2192408"/>
              <a:gd name="connsiteX1" fmla="*/ 4498061 w 4498061"/>
              <a:gd name="connsiteY1" fmla="*/ 0 h 2192408"/>
              <a:gd name="connsiteX2" fmla="*/ 4489445 w 4498061"/>
              <a:gd name="connsiteY2" fmla="*/ 170624 h 2192408"/>
              <a:gd name="connsiteX3" fmla="*/ 2249030 w 4498061"/>
              <a:gd name="connsiteY3" fmla="*/ 2192408 h 2192408"/>
              <a:gd name="connsiteX4" fmla="*/ 8615 w 4498061"/>
              <a:gd name="connsiteY4" fmla="*/ 170624 h 21924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8061" h="2192408">
                <a:moveTo>
                  <a:pt x="0" y="0"/>
                </a:moveTo>
                <a:lnTo>
                  <a:pt x="4498061" y="0"/>
                </a:lnTo>
                <a:lnTo>
                  <a:pt x="4489445" y="170624"/>
                </a:lnTo>
                <a:cubicBezTo>
                  <a:pt x="4374118" y="1306230"/>
                  <a:pt x="3415063" y="2192408"/>
                  <a:pt x="2249030" y="2192408"/>
                </a:cubicBezTo>
                <a:cubicBezTo>
                  <a:pt x="1082998" y="2192408"/>
                  <a:pt x="123943" y="1306230"/>
                  <a:pt x="8615" y="170624"/>
                </a:cubicBezTo>
                <a:close/>
              </a:path>
            </a:pathLst>
          </a:cu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2" name="Picture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rcRect t="17540" b="17540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t="17921" b="17921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</p:pic>
      <p:sp>
        <p:nvSpPr>
          <p:cNvPr id="4" name="AutoShape 4"/>
          <p:cNvSpPr/>
          <p:nvPr>
            <p:custDataLst>
              <p:tags r:id="rId11"/>
            </p:custDataLst>
          </p:nvPr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516278"/>
            <a:ext cx="390525" cy="25146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01</a:t>
            </a:r>
            <a:endParaRPr lang="en-US" sz="1425">
              <a:solidFill>
                <a:srgbClr val="FFFF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AutoShape 6"/>
          <p:cNvSpPr/>
          <p:nvPr>
            <p:custDataLst>
              <p:tags r:id="rId12"/>
            </p:custDataLst>
          </p:nvPr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</a:pPr>
            <a:r>
              <a:rPr lang="en-US" sz="2025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无菌弯盘</a:t>
            </a:r>
            <a:endParaRPr lang="en-US" sz="2025" b="1">
              <a:solidFill>
                <a:schemeClr val="accent1">
                  <a:lumMod val="50000"/>
                </a:schemeClr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7" name="AutoShape 7"/>
          <p:cNvSpPr/>
          <p:nvPr>
            <p:custDataLst>
              <p:tags r:id="rId13"/>
            </p:custDataLst>
          </p:nvPr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用于存放擦拭用的棉球和冲洗用的溶液。</a:t>
            </a:r>
            <a:endParaRPr lang="en-US" sz="1500">
              <a:solidFill>
                <a:schemeClr val="dk1"/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8" name="AutoShape 8"/>
          <p:cNvSpPr/>
          <p:nvPr>
            <p:custDataLst>
              <p:tags r:id="rId14"/>
            </p:custDataLst>
          </p:nvPr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220842"/>
            <a:ext cx="419100" cy="25146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02</a:t>
            </a:r>
            <a:endParaRPr lang="en-US" sz="1425">
              <a:solidFill>
                <a:srgbClr val="FFFF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0" name="AutoShape 10"/>
          <p:cNvSpPr/>
          <p:nvPr>
            <p:custDataLst>
              <p:tags r:id="rId15"/>
            </p:custDataLst>
          </p:nvPr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</a:pPr>
            <a:r>
              <a:rPr lang="en-US" sz="2025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无菌镊子</a:t>
            </a:r>
            <a:endParaRPr lang="en-US" sz="2025" b="1">
              <a:solidFill>
                <a:schemeClr val="accent1">
                  <a:lumMod val="50000"/>
                </a:schemeClr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11" name="AutoShape 11"/>
          <p:cNvSpPr/>
          <p:nvPr>
            <p:custDataLst>
              <p:tags r:id="rId16"/>
            </p:custDataLst>
          </p:nvPr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用于夹取浸有擦洗液的棉球。</a:t>
            </a:r>
            <a:endParaRPr lang="en-US" sz="1500">
              <a:solidFill>
                <a:schemeClr val="dk1"/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12" name="AutoShape 12"/>
          <p:cNvSpPr/>
          <p:nvPr>
            <p:custDataLst>
              <p:tags r:id="rId17"/>
            </p:custDataLst>
          </p:nvPr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5018308"/>
            <a:ext cx="438150" cy="25146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03</a:t>
            </a:r>
            <a:endParaRPr lang="en-US" sz="1425">
              <a:solidFill>
                <a:srgbClr val="FFFF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4" name="AutoShape 14"/>
          <p:cNvSpPr/>
          <p:nvPr>
            <p:custDataLst>
              <p:tags r:id="rId18"/>
            </p:custDataLst>
          </p:nvPr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</a:pPr>
            <a:r>
              <a:rPr lang="en-US" sz="2025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无菌卵圆钳</a:t>
            </a:r>
            <a:endParaRPr lang="en-US" sz="2025" b="1">
              <a:solidFill>
                <a:schemeClr val="accent1">
                  <a:lumMod val="50000"/>
                </a:schemeClr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15" name="AutoShape 15"/>
          <p:cNvSpPr/>
          <p:nvPr>
            <p:custDataLst>
              <p:tags r:id="rId19"/>
            </p:custDataLst>
          </p:nvPr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用于夹取浸泡的棉球或使用其他工具。</a:t>
            </a:r>
            <a:endParaRPr lang="en-US" sz="1500">
              <a:solidFill>
                <a:schemeClr val="dk1"/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37" name="TextBox 37"/>
          <p:cNvSpPr txBox="1"/>
          <p:nvPr>
            <p:custDataLst>
              <p:tags r:id="rId20"/>
            </p:custDataLst>
          </p:nvPr>
        </p:nvSpPr>
        <p:spPr>
          <a:xfrm>
            <a:off x="1094740" y="93980"/>
            <a:ext cx="10001250" cy="89344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汉仪闫锐敏行楷简" panose="00020600040101010101" charset="-122"/>
                <a:cs typeface="微软雅黑" panose="020b0503020204020204" charset="-122"/>
              </a:rPr>
              <a:t>用物准备</a:t>
            </a:r>
            <a:endParaRPr lang="en-US" sz="3000" b="1">
              <a:solidFill>
                <a:schemeClr val="accent1">
                  <a:lumMod val="50000"/>
                </a:schemeClr>
              </a:solidFill>
              <a:latin typeface="Arial" pitchFamily="34" charset="0"/>
              <a:ea typeface="汉仪闫锐敏行楷简" panose="00020600040101010101" charset="-122"/>
              <a:cs typeface="微软雅黑" panose="020b0503020204020204" charset="-122"/>
            </a:endParaRP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1" name="组合 50"/>
          <p:cNvGrpSpPr/>
          <p:nvPr userDrawn="1">
            <p:custDataLst>
              <p:tags r:id="rId2"/>
            </p:custDataLst>
          </p:nvPr>
        </p:nvGrpSpPr>
        <p:grpSpPr>
          <a:xfrm>
            <a:off x="11310620" y="443230"/>
            <a:ext cx="521335" cy="428625"/>
            <a:chOff x="383382" y="4958557"/>
            <a:chExt cx="521493" cy="428627"/>
          </a:xfrm>
        </p:grpSpPr>
        <p:cxnSp>
          <p:nvCxnSpPr>
            <p:cNvPr id="52" name="直接连接符 51"/>
            <p:cNvCxnSpPr/>
            <p:nvPr userDrawn="1">
              <p:custDataLst>
                <p:tags r:id="rId3"/>
              </p:custDataLst>
            </p:nvPr>
          </p:nvCxnSpPr>
          <p:spPr>
            <a:xfrm>
              <a:off x="383382" y="4958557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rgbClr val="F3DFD0">
                      <a:lumMod val="40000"/>
                      <a:lumOff val="60000"/>
                    </a:srgbClr>
                  </a:gs>
                  <a:gs pos="57000">
                    <a:srgbClr val="E2B08A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 userDrawn="1">
              <p:custDataLst>
                <p:tags r:id="rId4"/>
              </p:custDataLst>
            </p:nvPr>
          </p:nvCxnSpPr>
          <p:spPr>
            <a:xfrm>
              <a:off x="383382" y="5172871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rgbClr val="F3DFD0">
                      <a:lumMod val="40000"/>
                      <a:lumOff val="60000"/>
                    </a:srgbClr>
                  </a:gs>
                  <a:gs pos="57000">
                    <a:srgbClr val="E2B08A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 userDrawn="1">
              <p:custDataLst>
                <p:tags r:id="rId5"/>
              </p:custDataLst>
            </p:nvPr>
          </p:nvCxnSpPr>
          <p:spPr>
            <a:xfrm>
              <a:off x="383382" y="5387184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rgbClr val="F3DFD0">
                      <a:lumMod val="40000"/>
                      <a:lumOff val="60000"/>
                    </a:srgbClr>
                  </a:gs>
                  <a:gs pos="57000">
                    <a:srgbClr val="E2B08A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任意多边形: 形状 17"/>
          <p:cNvSpPr/>
          <p:nvPr userDrawn="1">
            <p:custDataLst>
              <p:tags r:id="rId6"/>
            </p:custDataLst>
          </p:nvPr>
        </p:nvSpPr>
        <p:spPr>
          <a:xfrm rot="10800000">
            <a:off x="157480" y="6153785"/>
            <a:ext cx="1443990" cy="704215"/>
          </a:xfrm>
          <a:custGeom>
            <a:gdLst>
              <a:gd name="connsiteX0" fmla="*/ 0 w 4498061"/>
              <a:gd name="connsiteY0" fmla="*/ 0 h 2192408"/>
              <a:gd name="connsiteX1" fmla="*/ 4498061 w 4498061"/>
              <a:gd name="connsiteY1" fmla="*/ 0 h 2192408"/>
              <a:gd name="connsiteX2" fmla="*/ 4489445 w 4498061"/>
              <a:gd name="connsiteY2" fmla="*/ 170624 h 2192408"/>
              <a:gd name="connsiteX3" fmla="*/ 2249030 w 4498061"/>
              <a:gd name="connsiteY3" fmla="*/ 2192408 h 2192408"/>
              <a:gd name="connsiteX4" fmla="*/ 8615 w 4498061"/>
              <a:gd name="connsiteY4" fmla="*/ 170624 h 21924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8061" h="2192408">
                <a:moveTo>
                  <a:pt x="0" y="0"/>
                </a:moveTo>
                <a:lnTo>
                  <a:pt x="4498061" y="0"/>
                </a:lnTo>
                <a:lnTo>
                  <a:pt x="4489445" y="170624"/>
                </a:lnTo>
                <a:cubicBezTo>
                  <a:pt x="4374118" y="1306230"/>
                  <a:pt x="3415063" y="2192408"/>
                  <a:pt x="2249030" y="2192408"/>
                </a:cubicBezTo>
                <a:cubicBezTo>
                  <a:pt x="1082998" y="2192408"/>
                  <a:pt x="123943" y="1306230"/>
                  <a:pt x="8615" y="170624"/>
                </a:cubicBezTo>
                <a:close/>
              </a:path>
            </a:pathLst>
          </a:cu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8"/>
          <a:srcRect t="4478" b="4478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-472440" y="6281420"/>
            <a:ext cx="944880" cy="944880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-694690" y="6059170"/>
            <a:ext cx="1389380" cy="1389380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-916940" y="5836920"/>
            <a:ext cx="1833245" cy="1833245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-1138555" y="5615305"/>
            <a:ext cx="2277745" cy="2277745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-1360805" y="5393055"/>
            <a:ext cx="2721610" cy="2721610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-1583055" y="5170805"/>
            <a:ext cx="3166110" cy="3166110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-2471420" y="4282440"/>
            <a:ext cx="4942840" cy="4942840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-2693670" y="4060190"/>
            <a:ext cx="5386705" cy="5386705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>
            <p:custDataLst>
              <p:tags r:id="rId9"/>
            </p:custDataLst>
          </p:nvPr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</a:pPr>
            <a:r>
              <a:rPr lang="en-US" sz="2025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擦洗液</a:t>
            </a:r>
            <a:endParaRPr lang="en-US" sz="2025" b="1">
              <a:solidFill>
                <a:schemeClr val="accent1">
                  <a:lumMod val="50000"/>
                </a:schemeClr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17" name="AutoShape 17"/>
          <p:cNvSpPr/>
          <p:nvPr>
            <p:custDataLst>
              <p:tags r:id="rId10"/>
            </p:custDataLst>
          </p:nvPr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92677"/>
            <a:ext cx="438150" cy="26035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01</a:t>
            </a:r>
            <a:endParaRPr lang="en-US" sz="1500">
              <a:solidFill>
                <a:srgbClr val="FFFF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9" name="AutoShape 19"/>
          <p:cNvSpPr/>
          <p:nvPr>
            <p:custDataLst>
              <p:tags r:id="rId11"/>
            </p:custDataLst>
          </p:nvPr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用于擦拭会阴和冲洗肛门的溶液，不同种类的擦洗液具有不同的作用效果。</a:t>
            </a:r>
            <a:endParaRPr lang="en-US" sz="1500">
              <a:solidFill>
                <a:schemeClr val="dk1"/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20" name="AutoShape 20"/>
          <p:cNvSpPr/>
          <p:nvPr>
            <p:custDataLst>
              <p:tags r:id="rId12"/>
            </p:custDataLst>
          </p:nvPr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41809"/>
            <a:ext cx="416357" cy="26035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02</a:t>
            </a:r>
            <a:endParaRPr lang="en-US" sz="1500">
              <a:solidFill>
                <a:srgbClr val="FFFF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2" name="AutoShape 22"/>
          <p:cNvSpPr/>
          <p:nvPr>
            <p:custDataLst>
              <p:tags r:id="rId13"/>
            </p:custDataLst>
          </p:nvPr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</a:pPr>
            <a:r>
              <a:rPr lang="en-US" sz="2025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擦洗液浸泡的棉球</a:t>
            </a:r>
            <a:endParaRPr lang="en-US" sz="2025" b="1">
              <a:solidFill>
                <a:schemeClr val="accent1">
                  <a:lumMod val="50000"/>
                </a:schemeClr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23" name="AutoShape 23"/>
          <p:cNvSpPr/>
          <p:nvPr>
            <p:custDataLst>
              <p:tags r:id="rId14"/>
            </p:custDataLst>
          </p:nvPr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用于擦拭会阴和冲洗肛门的媒介物，应选用无菌棉球，并按照要求进行浸泡。</a:t>
            </a:r>
            <a:endParaRPr lang="en-US" sz="1500">
              <a:solidFill>
                <a:schemeClr val="dk1"/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24" name="AutoShape 24"/>
          <p:cNvSpPr/>
          <p:nvPr>
            <p:custDataLst>
              <p:tags r:id="rId15"/>
            </p:custDataLst>
          </p:nvPr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33797"/>
            <a:ext cx="441594" cy="26035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03</a:t>
            </a:r>
            <a:endParaRPr lang="en-US" sz="1500">
              <a:solidFill>
                <a:srgbClr val="FFFF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6" name="AutoShape 26"/>
          <p:cNvSpPr/>
          <p:nvPr>
            <p:custDataLst>
              <p:tags r:id="rId16"/>
            </p:custDataLst>
          </p:nvPr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</a:pPr>
            <a:r>
              <a:rPr lang="en-US" sz="2025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无菌干棉球</a:t>
            </a:r>
            <a:endParaRPr lang="en-US" sz="2025" b="1">
              <a:solidFill>
                <a:schemeClr val="accent1">
                  <a:lumMod val="50000"/>
                </a:schemeClr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27" name="AutoShape 27"/>
          <p:cNvSpPr/>
          <p:nvPr>
            <p:custDataLst>
              <p:tags r:id="rId17"/>
            </p:custDataLst>
          </p:nvPr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用于擦拭会阴和冲洗肛门的媒介物，应选用无菌棉球，并按照要求进行浸泡。</a:t>
            </a:r>
            <a:endParaRPr lang="en-US" sz="1500">
              <a:solidFill>
                <a:schemeClr val="dk1"/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49" name="TextBox 49"/>
          <p:cNvSpPr txBox="1"/>
          <p:nvPr>
            <p:custDataLst>
              <p:tags r:id="rId18"/>
            </p:custDataLst>
          </p:nvPr>
        </p:nvSpPr>
        <p:spPr>
          <a:xfrm>
            <a:off x="1094740" y="93980"/>
            <a:ext cx="10001250" cy="89344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用物准备</a:t>
            </a:r>
            <a:endParaRPr lang="en-US" sz="3000" b="1">
              <a:solidFill>
                <a:schemeClr val="accent1">
                  <a:lumMod val="50000"/>
                </a:schemeClr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</p:spTree>
    <p:custDataLst>
      <p:tags r:id="rId19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9" name="组合 48"/>
          <p:cNvGrpSpPr/>
          <p:nvPr userDrawn="1">
            <p:custDataLst>
              <p:tags r:id="rId2"/>
            </p:custDataLst>
          </p:nvPr>
        </p:nvGrpSpPr>
        <p:grpSpPr>
          <a:xfrm>
            <a:off x="11310620" y="443230"/>
            <a:ext cx="521335" cy="428625"/>
            <a:chOff x="383382" y="4958557"/>
            <a:chExt cx="521493" cy="428627"/>
          </a:xfrm>
        </p:grpSpPr>
        <p:cxnSp>
          <p:nvCxnSpPr>
            <p:cNvPr id="50" name="直接连接符 49"/>
            <p:cNvCxnSpPr/>
            <p:nvPr userDrawn="1">
              <p:custDataLst>
                <p:tags r:id="rId3"/>
              </p:custDataLst>
            </p:nvPr>
          </p:nvCxnSpPr>
          <p:spPr>
            <a:xfrm>
              <a:off x="383382" y="4958557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rgbClr val="F3DFD0">
                      <a:lumMod val="40000"/>
                      <a:lumOff val="60000"/>
                    </a:srgbClr>
                  </a:gs>
                  <a:gs pos="57000">
                    <a:srgbClr val="E2B08A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 userDrawn="1">
              <p:custDataLst>
                <p:tags r:id="rId4"/>
              </p:custDataLst>
            </p:nvPr>
          </p:nvCxnSpPr>
          <p:spPr>
            <a:xfrm>
              <a:off x="383382" y="5172871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rgbClr val="F3DFD0">
                      <a:lumMod val="40000"/>
                      <a:lumOff val="60000"/>
                    </a:srgbClr>
                  </a:gs>
                  <a:gs pos="57000">
                    <a:srgbClr val="E2B08A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 userDrawn="1">
              <p:custDataLst>
                <p:tags r:id="rId5"/>
              </p:custDataLst>
            </p:nvPr>
          </p:nvCxnSpPr>
          <p:spPr>
            <a:xfrm>
              <a:off x="383382" y="5387184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rgbClr val="F3DFD0">
                      <a:lumMod val="40000"/>
                      <a:lumOff val="60000"/>
                    </a:srgbClr>
                  </a:gs>
                  <a:gs pos="57000">
                    <a:srgbClr val="E2B08A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任意多边形: 形状 17"/>
          <p:cNvSpPr/>
          <p:nvPr userDrawn="1">
            <p:custDataLst>
              <p:tags r:id="rId6"/>
            </p:custDataLst>
          </p:nvPr>
        </p:nvSpPr>
        <p:spPr>
          <a:xfrm rot="10800000">
            <a:off x="157480" y="6153785"/>
            <a:ext cx="1443990" cy="704215"/>
          </a:xfrm>
          <a:custGeom>
            <a:gdLst>
              <a:gd name="connsiteX0" fmla="*/ 0 w 4498061"/>
              <a:gd name="connsiteY0" fmla="*/ 0 h 2192408"/>
              <a:gd name="connsiteX1" fmla="*/ 4498061 w 4498061"/>
              <a:gd name="connsiteY1" fmla="*/ 0 h 2192408"/>
              <a:gd name="connsiteX2" fmla="*/ 4489445 w 4498061"/>
              <a:gd name="connsiteY2" fmla="*/ 170624 h 2192408"/>
              <a:gd name="connsiteX3" fmla="*/ 2249030 w 4498061"/>
              <a:gd name="connsiteY3" fmla="*/ 2192408 h 2192408"/>
              <a:gd name="connsiteX4" fmla="*/ 8615 w 4498061"/>
              <a:gd name="connsiteY4" fmla="*/ 170624 h 21924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8061" h="2192408">
                <a:moveTo>
                  <a:pt x="0" y="0"/>
                </a:moveTo>
                <a:lnTo>
                  <a:pt x="4498061" y="0"/>
                </a:lnTo>
                <a:lnTo>
                  <a:pt x="4489445" y="170624"/>
                </a:lnTo>
                <a:cubicBezTo>
                  <a:pt x="4374118" y="1306230"/>
                  <a:pt x="3415063" y="2192408"/>
                  <a:pt x="2249030" y="2192408"/>
                </a:cubicBezTo>
                <a:cubicBezTo>
                  <a:pt x="1082998" y="2192408"/>
                  <a:pt x="123943" y="1306230"/>
                  <a:pt x="8615" y="170624"/>
                </a:cubicBezTo>
                <a:close/>
              </a:path>
            </a:pathLst>
          </a:cu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AutoShape 2"/>
          <p:cNvSpPr/>
          <p:nvPr>
            <p:custDataLst>
              <p:tags r:id="rId7"/>
            </p:custDataLst>
          </p:nvPr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>
            <p:custDataLst>
              <p:tags r:id="rId8"/>
            </p:custDataLst>
          </p:nvPr>
        </p:nvSpPr>
        <p:spPr>
          <a:xfrm>
            <a:off x="990089" y="4677159"/>
            <a:ext cx="2409825" cy="7778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用于擦拭会阴和冲洗肛门的媒介物，应选用无菌纱布，并按照要求进行浸泡。</a:t>
            </a:r>
            <a:endParaRPr lang="en-US" sz="1500">
              <a:solidFill>
                <a:schemeClr val="dk1"/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>
            <p:custDataLst>
              <p:tags r:id="rId9"/>
            </p:custDataLst>
          </p:nvPr>
        </p:nvSpPr>
        <p:spPr>
          <a:xfrm>
            <a:off x="990089" y="3829496"/>
            <a:ext cx="2409825" cy="41338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汉仪闫锐敏行楷简" panose="00020600040101010101" charset="-122"/>
                <a:cs typeface="微软雅黑" panose="020b0503020204020204" charset="-122"/>
              </a:rPr>
              <a:t>无菌干纱布</a:t>
            </a:r>
            <a:endParaRPr lang="en-US" sz="2025" b="1">
              <a:solidFill>
                <a:schemeClr val="accent1">
                  <a:lumMod val="50000"/>
                </a:schemeClr>
              </a:solidFill>
              <a:latin typeface="Arial" pitchFamily="34" charset="0"/>
              <a:ea typeface="汉仪闫锐敏行楷简" panose="00020600040101010101" charset="-122"/>
              <a:cs typeface="微软雅黑" panose="020b0503020204020204" charset="-122"/>
            </a:endParaRPr>
          </a:p>
        </p:txBody>
      </p:sp>
      <p:cxnSp>
        <p:nvCxnSpPr>
          <p:cNvPr id="5" name="Connector 5"/>
          <p:cNvCxnSpPr/>
          <p:nvPr>
            <p:custDataLst>
              <p:tags r:id="rId10"/>
            </p:custDataLst>
          </p:nvPr>
        </p:nvCxnSpPr>
        <p:spPr>
          <a:xfrm>
            <a:off x="1095003" y="4507169"/>
            <a:ext cx="2676821" cy="0"/>
          </a:xfrm>
          <a:prstGeom prst="line">
            <a:avLst/>
          </a:prstGeom>
          <a:solidFill>
            <a:schemeClr val="accent1"/>
          </a:solidFill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>
            <p:custDataLst>
              <p:tags r:id="rId11"/>
            </p:custDataLst>
          </p:nvPr>
        </p:nvCxnSpPr>
        <p:spPr>
          <a:xfrm>
            <a:off x="3569918" y="4041523"/>
            <a:ext cx="207264" cy="0"/>
          </a:xfrm>
          <a:prstGeom prst="line">
            <a:avLst/>
          </a:prstGeom>
          <a:solidFill>
            <a:schemeClr val="accent1"/>
          </a:solidFill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>
            <p:custDataLst>
              <p:tags r:id="rId12"/>
            </p:custDataLst>
          </p:nvPr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>
            <p:custDataLst>
              <p:tags r:id="rId13"/>
            </p:custDataLst>
          </p:nvPr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14"/>
          <a:srcRect t="16626" b="16626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>
            <p:custDataLst>
              <p:tags r:id="rId15"/>
            </p:custDataLst>
          </p:nvPr>
        </p:nvSpPr>
        <p:spPr>
          <a:xfrm>
            <a:off x="4671297" y="3829496"/>
            <a:ext cx="2409825" cy="41338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汉仪闫锐敏行楷简" panose="00020600040101010101" charset="-122"/>
                <a:cs typeface="微软雅黑" panose="020b0503020204020204" charset="-122"/>
              </a:rPr>
              <a:t>冲洗壶</a:t>
            </a:r>
            <a:endParaRPr lang="en-US" sz="2025" b="1">
              <a:solidFill>
                <a:schemeClr val="accent1">
                  <a:lumMod val="50000"/>
                </a:schemeClr>
              </a:solidFill>
              <a:latin typeface="Arial" pitchFamily="34" charset="0"/>
              <a:ea typeface="汉仪闫锐敏行楷简" panose="00020600040101010101" charset="-122"/>
              <a:cs typeface="微软雅黑" panose="020b0503020204020204" charset="-122"/>
            </a:endParaRPr>
          </a:p>
        </p:txBody>
      </p:sp>
      <p:cxnSp>
        <p:nvCxnSpPr>
          <p:cNvPr id="11" name="Connector 11"/>
          <p:cNvCxnSpPr/>
          <p:nvPr>
            <p:custDataLst>
              <p:tags r:id="rId16"/>
            </p:custDataLst>
          </p:nvPr>
        </p:nvCxnSpPr>
        <p:spPr>
          <a:xfrm>
            <a:off x="4776211" y="4446335"/>
            <a:ext cx="2676821" cy="0"/>
          </a:xfrm>
          <a:prstGeom prst="line">
            <a:avLst/>
          </a:prstGeom>
          <a:solidFill>
            <a:schemeClr val="accent3"/>
          </a:solidFill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>
            <p:custDataLst>
              <p:tags r:id="rId17"/>
            </p:custDataLst>
          </p:nvPr>
        </p:nvCxnSpPr>
        <p:spPr>
          <a:xfrm>
            <a:off x="7251125" y="4041523"/>
            <a:ext cx="207264" cy="0"/>
          </a:xfrm>
          <a:prstGeom prst="line">
            <a:avLst/>
          </a:prstGeom>
          <a:solidFill>
            <a:schemeClr val="accent3"/>
          </a:solidFill>
          <a:ln w="3810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>
            <p:custDataLst>
              <p:tags r:id="rId18"/>
            </p:custDataLst>
          </p:nvPr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>
            <p:custDataLst>
              <p:tags r:id="rId19"/>
            </p:custDataLst>
          </p:nvPr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20"/>
          <a:srcRect l="29932" r="2993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>
            <p:custDataLst>
              <p:tags r:id="rId21"/>
            </p:custDataLst>
          </p:nvPr>
        </p:nvSpPr>
        <p:spPr>
          <a:xfrm>
            <a:off x="8373015" y="3829496"/>
            <a:ext cx="2409825" cy="41338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汉仪闫锐敏行楷简" panose="00020600040101010101" charset="-122"/>
                <a:cs typeface="微软雅黑" panose="020b0503020204020204" charset="-122"/>
              </a:rPr>
              <a:t>卧式便盆</a:t>
            </a:r>
            <a:endParaRPr lang="en-US" sz="2025" b="1">
              <a:solidFill>
                <a:schemeClr val="accent1">
                  <a:lumMod val="50000"/>
                </a:schemeClr>
              </a:solidFill>
              <a:latin typeface="Arial" pitchFamily="34" charset="0"/>
              <a:ea typeface="汉仪闫锐敏行楷简" panose="00020600040101010101" charset="-122"/>
              <a:cs typeface="微软雅黑" panose="020b0503020204020204" charset="-122"/>
            </a:endParaRPr>
          </a:p>
        </p:txBody>
      </p:sp>
      <p:cxnSp>
        <p:nvCxnSpPr>
          <p:cNvPr id="17" name="Connector 17"/>
          <p:cNvCxnSpPr/>
          <p:nvPr>
            <p:custDataLst>
              <p:tags r:id="rId22"/>
            </p:custDataLst>
          </p:nvPr>
        </p:nvCxnSpPr>
        <p:spPr>
          <a:xfrm>
            <a:off x="8477928" y="4446335"/>
            <a:ext cx="2676821" cy="0"/>
          </a:xfrm>
          <a:prstGeom prst="line">
            <a:avLst/>
          </a:prstGeom>
          <a:solidFill>
            <a:schemeClr val="accent1"/>
          </a:solidFill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>
            <p:custDataLst>
              <p:tags r:id="rId23"/>
            </p:custDataLst>
          </p:nvPr>
        </p:nvCxnSpPr>
        <p:spPr>
          <a:xfrm>
            <a:off x="10952843" y="4041523"/>
            <a:ext cx="207264" cy="0"/>
          </a:xfrm>
          <a:prstGeom prst="line">
            <a:avLst/>
          </a:prstGeom>
          <a:solidFill>
            <a:schemeClr val="accent1"/>
          </a:solidFill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>
            <p:custDataLst>
              <p:tags r:id="rId24"/>
            </p:custDataLst>
          </p:nvPr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25"/>
          <a:srcRect l="23730" r="2373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>
            <p:custDataLst>
              <p:tags r:id="rId26"/>
            </p:custDataLst>
          </p:nvPr>
        </p:nvSpPr>
        <p:spPr>
          <a:xfrm>
            <a:off x="4671297" y="4677159"/>
            <a:ext cx="2409825" cy="55626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用于储存冲洗用的溶液，方便冲洗会阴和肛门部位。</a:t>
            </a:r>
            <a:endParaRPr lang="en-US" sz="1500">
              <a:solidFill>
                <a:schemeClr val="dk1"/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22" name="TextBox 22"/>
          <p:cNvSpPr txBox="1"/>
          <p:nvPr>
            <p:custDataLst>
              <p:tags r:id="rId27"/>
            </p:custDataLst>
          </p:nvPr>
        </p:nvSpPr>
        <p:spPr>
          <a:xfrm>
            <a:off x="8373015" y="4677159"/>
            <a:ext cx="2409825" cy="55626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用于放置需要冲洗的卧式便盆。</a:t>
            </a:r>
            <a:endParaRPr lang="en-US" sz="1500">
              <a:solidFill>
                <a:schemeClr val="dk1"/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392065" y="1620452"/>
            <a:ext cx="581025" cy="42608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03</a:t>
            </a:r>
            <a:endParaRPr lang="en-US" sz="2025" b="1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690347" y="1610355"/>
            <a:ext cx="578298" cy="42608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02</a:t>
            </a:r>
            <a:endParaRPr lang="en-US" sz="2025" b="1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80564" y="1620452"/>
            <a:ext cx="581025" cy="42608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01</a:t>
            </a:r>
            <a:endParaRPr lang="en-US" sz="2025" b="1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47" name="TextBox 47"/>
          <p:cNvSpPr txBox="1"/>
          <p:nvPr>
            <p:custDataLst>
              <p:tags r:id="rId28"/>
            </p:custDataLst>
          </p:nvPr>
        </p:nvSpPr>
        <p:spPr>
          <a:xfrm>
            <a:off x="1094740" y="93980"/>
            <a:ext cx="10001250" cy="89344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汉仪闫锐敏行楷简" panose="00020600040101010101" charset="-122"/>
                <a:cs typeface="微软雅黑" panose="020b0503020204020204" charset="-122"/>
              </a:rPr>
              <a:t>用物准备</a:t>
            </a:r>
            <a:endParaRPr lang="en-US" sz="3000" b="1">
              <a:solidFill>
                <a:schemeClr val="accent1">
                  <a:lumMod val="50000"/>
                </a:schemeClr>
              </a:solidFill>
              <a:latin typeface="Arial" pitchFamily="34" charset="0"/>
              <a:ea typeface="汉仪闫锐敏行楷简" panose="00020600040101010101" charset="-122"/>
              <a:cs typeface="微软雅黑" panose="020b0503020204020204" charset="-122"/>
            </a:endParaRPr>
          </a:p>
        </p:txBody>
      </p:sp>
    </p:spTree>
    <p:custDataLst>
      <p:tags r:id="rId29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18"/>
          <p:cNvSpPr txBox="1"/>
          <p:nvPr>
            <p:custDataLst>
              <p:tags r:id="rId2"/>
            </p:custDataLst>
          </p:nvPr>
        </p:nvSpPr>
        <p:spPr>
          <a:xfrm>
            <a:off x="4997027" y="1844248"/>
            <a:ext cx="2197946" cy="120032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7200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汉仪行楷简" panose="02010600000101010101" charset="-122"/>
              </a:rPr>
              <a:t>02</a:t>
            </a:r>
            <a:endParaRPr lang="en-US" altLang="zh-CN" sz="7200" b="1">
              <a:solidFill>
                <a:schemeClr val="accent1">
                  <a:lumMod val="50000"/>
                </a:schemeClr>
              </a:solidFill>
              <a:latin typeface="Arial" pitchFamily="34" charset="0"/>
              <a:ea typeface="汉仪行楷简" panose="02010600000101010101" charset="-122"/>
            </a:endParaRPr>
          </a:p>
        </p:txBody>
      </p:sp>
      <p:sp>
        <p:nvSpPr>
          <p:cNvPr id="5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002280" y="2973705"/>
            <a:ext cx="6187440" cy="985520"/>
          </a:xfrm>
          <a:prstGeom prst="rect">
            <a:avLst/>
          </a:prstGeom>
        </p:spPr>
        <p:txBody>
          <a:bodyPr vert="horz" lIns="90170" tIns="46990" rIns="90170" bIns="46990" rtlCol="0" anchor="b" anchorCtr="0">
            <a:norm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44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汉仪旗黑-85S" panose="00020600040101010101" pitchFamily="18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sz="4400">
                <a:solidFill>
                  <a:schemeClr val="accent1">
                    <a:lumMod val="50000"/>
                  </a:schemeClr>
                </a:solidFill>
                <a:ea typeface="汉仪闫锐敏行楷简" panose="00020600040101010101" charset="-122"/>
              </a:rPr>
              <a:t>护理操作</a:t>
            </a:r>
            <a:endParaRPr lang="en-US" sz="4400">
              <a:solidFill>
                <a:schemeClr val="accent1">
                  <a:lumMod val="50000"/>
                </a:schemeClr>
              </a:solidFill>
              <a:ea typeface="汉仪闫锐敏行楷简" panose="00020600040101010101" charset="-122"/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6" name="组合 35"/>
          <p:cNvGrpSpPr/>
          <p:nvPr userDrawn="1">
            <p:custDataLst>
              <p:tags r:id="rId2"/>
            </p:custDataLst>
          </p:nvPr>
        </p:nvGrpSpPr>
        <p:grpSpPr>
          <a:xfrm>
            <a:off x="11310620" y="443230"/>
            <a:ext cx="521335" cy="428625"/>
            <a:chOff x="383382" y="4958557"/>
            <a:chExt cx="521493" cy="428627"/>
          </a:xfrm>
        </p:grpSpPr>
        <p:cxnSp>
          <p:nvCxnSpPr>
            <p:cNvPr id="37" name="直接连接符 36"/>
            <p:cNvCxnSpPr/>
            <p:nvPr userDrawn="1">
              <p:custDataLst>
                <p:tags r:id="rId3"/>
              </p:custDataLst>
            </p:nvPr>
          </p:nvCxnSpPr>
          <p:spPr>
            <a:xfrm>
              <a:off x="383382" y="4958557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rgbClr val="F3DFD0">
                      <a:lumMod val="40000"/>
                      <a:lumOff val="60000"/>
                    </a:srgbClr>
                  </a:gs>
                  <a:gs pos="57000">
                    <a:srgbClr val="E2B08A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 userDrawn="1">
              <p:custDataLst>
                <p:tags r:id="rId4"/>
              </p:custDataLst>
            </p:nvPr>
          </p:nvCxnSpPr>
          <p:spPr>
            <a:xfrm>
              <a:off x="383382" y="5172871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rgbClr val="F3DFD0">
                      <a:lumMod val="40000"/>
                      <a:lumOff val="60000"/>
                    </a:srgbClr>
                  </a:gs>
                  <a:gs pos="57000">
                    <a:srgbClr val="E2B08A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 userDrawn="1">
              <p:custDataLst>
                <p:tags r:id="rId5"/>
              </p:custDataLst>
            </p:nvPr>
          </p:nvCxnSpPr>
          <p:spPr>
            <a:xfrm>
              <a:off x="383382" y="5387184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rgbClr val="F3DFD0">
                      <a:lumMod val="40000"/>
                      <a:lumOff val="60000"/>
                    </a:srgbClr>
                  </a:gs>
                  <a:gs pos="57000">
                    <a:srgbClr val="E2B08A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任意多边形: 形状 17"/>
          <p:cNvSpPr/>
          <p:nvPr userDrawn="1">
            <p:custDataLst>
              <p:tags r:id="rId6"/>
            </p:custDataLst>
          </p:nvPr>
        </p:nvSpPr>
        <p:spPr>
          <a:xfrm rot="10800000">
            <a:off x="157480" y="6153785"/>
            <a:ext cx="1443990" cy="704215"/>
          </a:xfrm>
          <a:custGeom>
            <a:gdLst>
              <a:gd name="connsiteX0" fmla="*/ 0 w 4498061"/>
              <a:gd name="connsiteY0" fmla="*/ 0 h 2192408"/>
              <a:gd name="connsiteX1" fmla="*/ 4498061 w 4498061"/>
              <a:gd name="connsiteY1" fmla="*/ 0 h 2192408"/>
              <a:gd name="connsiteX2" fmla="*/ 4489445 w 4498061"/>
              <a:gd name="connsiteY2" fmla="*/ 170624 h 2192408"/>
              <a:gd name="connsiteX3" fmla="*/ 2249030 w 4498061"/>
              <a:gd name="connsiteY3" fmla="*/ 2192408 h 2192408"/>
              <a:gd name="connsiteX4" fmla="*/ 8615 w 4498061"/>
              <a:gd name="connsiteY4" fmla="*/ 170624 h 21924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8061" h="2192408">
                <a:moveTo>
                  <a:pt x="0" y="0"/>
                </a:moveTo>
                <a:lnTo>
                  <a:pt x="4498061" y="0"/>
                </a:lnTo>
                <a:lnTo>
                  <a:pt x="4489445" y="170624"/>
                </a:lnTo>
                <a:cubicBezTo>
                  <a:pt x="4374118" y="1306230"/>
                  <a:pt x="3415063" y="2192408"/>
                  <a:pt x="2249030" y="2192408"/>
                </a:cubicBezTo>
                <a:cubicBezTo>
                  <a:pt x="1082998" y="2192408"/>
                  <a:pt x="123943" y="1306230"/>
                  <a:pt x="8615" y="170624"/>
                </a:cubicBezTo>
                <a:close/>
              </a:path>
            </a:pathLst>
          </a:cu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2" name="Picture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rcRect t="17929" b="17929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pic>
        <p:nvPicPr>
          <p:cNvPr id="3" name="Picture 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t="21492" b="21492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sp>
        <p:nvSpPr>
          <p:cNvPr id="4" name="AutoShape 4"/>
          <p:cNvSpPr/>
          <p:nvPr>
            <p:custDataLst>
              <p:tags r:id="rId11"/>
            </p:custDataLst>
          </p:nvPr>
        </p:nvSpPr>
        <p:spPr>
          <a:xfrm>
            <a:off x="763829" y="1852480"/>
            <a:ext cx="441594" cy="441594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89066" y="1947548"/>
            <a:ext cx="391119" cy="25146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01</a:t>
            </a:r>
            <a:endParaRPr lang="en-US" sz="1425">
              <a:solidFill>
                <a:srgbClr val="FFFF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AutoShape 6"/>
          <p:cNvSpPr/>
          <p:nvPr>
            <p:custDataLst>
              <p:tags r:id="rId12"/>
            </p:custDataLst>
          </p:nvPr>
        </p:nvSpPr>
        <p:spPr>
          <a:xfrm>
            <a:off x="1306341" y="1467193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携带用物到患者床旁，确认患者的床号、姓名，并核对患者的身份，确保正确地进行治疗和护理。</a:t>
            </a:r>
            <a:endParaRPr lang="en-US" sz="1500">
              <a:solidFill>
                <a:schemeClr val="dk1"/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7" name="AutoShape 7"/>
          <p:cNvSpPr/>
          <p:nvPr>
            <p:custDataLst>
              <p:tags r:id="rId13"/>
            </p:custDataLst>
          </p:nvPr>
        </p:nvSpPr>
        <p:spPr>
          <a:xfrm>
            <a:off x="763829" y="3650029"/>
            <a:ext cx="441594" cy="441594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74314" y="3745096"/>
            <a:ext cx="416357" cy="25146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02</a:t>
            </a:r>
            <a:endParaRPr lang="en-US" sz="1425">
              <a:solidFill>
                <a:srgbClr val="FFFF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9" name="AutoShape 9"/>
          <p:cNvSpPr/>
          <p:nvPr>
            <p:custDataLst>
              <p:tags r:id="rId14"/>
            </p:custDataLst>
          </p:nvPr>
        </p:nvSpPr>
        <p:spPr>
          <a:xfrm>
            <a:off x="1306341" y="3264741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向患者解释操作过程及注意事项，以取得患者的配合，并确认患者是否了解这些注意事项。</a:t>
            </a:r>
            <a:endParaRPr lang="en-US" sz="1500">
              <a:solidFill>
                <a:schemeClr val="dk1"/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10" name="AutoShape 10"/>
          <p:cNvSpPr/>
          <p:nvPr>
            <p:custDataLst>
              <p:tags r:id="rId15"/>
            </p:custDataLst>
          </p:nvPr>
        </p:nvSpPr>
        <p:spPr>
          <a:xfrm>
            <a:off x="763829" y="5441488"/>
            <a:ext cx="441594" cy="441594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773583" y="5536556"/>
            <a:ext cx="441594" cy="25146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425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03</a:t>
            </a:r>
            <a:endParaRPr lang="en-US" sz="1425">
              <a:solidFill>
                <a:srgbClr val="FFFF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2" name="AutoShape 12"/>
          <p:cNvSpPr/>
          <p:nvPr>
            <p:custDataLst>
              <p:tags r:id="rId16"/>
            </p:custDataLst>
          </p:nvPr>
        </p:nvSpPr>
        <p:spPr>
          <a:xfrm>
            <a:off x="1306341" y="506228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核实患者的身体状况，了解患者的病情和会阴伤口的情况，以便正确地进行会阴擦洗和冲洗。</a:t>
            </a:r>
            <a:endParaRPr lang="en-US" sz="1500">
              <a:solidFill>
                <a:schemeClr val="dk1"/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34" name="TextBox 34"/>
          <p:cNvSpPr txBox="1"/>
          <p:nvPr>
            <p:custDataLst>
              <p:tags r:id="rId17"/>
            </p:custDataLst>
          </p:nvPr>
        </p:nvSpPr>
        <p:spPr>
          <a:xfrm>
            <a:off x="1094740" y="93980"/>
            <a:ext cx="10001250" cy="89344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汉仪闫锐敏行楷简" panose="00020600040101010101" charset="-122"/>
                <a:cs typeface="微软雅黑" panose="020b0503020204020204" charset="-122"/>
              </a:rPr>
              <a:t>核对患者信息</a:t>
            </a:r>
            <a:endParaRPr lang="en-US" sz="3000" b="1">
              <a:solidFill>
                <a:schemeClr val="accent1">
                  <a:lumMod val="50000"/>
                </a:schemeClr>
              </a:solidFill>
              <a:latin typeface="Arial" pitchFamily="34" charset="0"/>
              <a:ea typeface="汉仪闫锐敏行楷简" panose="00020600040101010101" charset="-122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8" name="组合 47"/>
          <p:cNvGrpSpPr/>
          <p:nvPr userDrawn="1">
            <p:custDataLst>
              <p:tags r:id="rId2"/>
            </p:custDataLst>
          </p:nvPr>
        </p:nvGrpSpPr>
        <p:grpSpPr>
          <a:xfrm>
            <a:off x="11310620" y="443230"/>
            <a:ext cx="521335" cy="428625"/>
            <a:chOff x="383382" y="4958557"/>
            <a:chExt cx="521493" cy="428627"/>
          </a:xfrm>
        </p:grpSpPr>
        <p:cxnSp>
          <p:nvCxnSpPr>
            <p:cNvPr id="49" name="直接连接符 48"/>
            <p:cNvCxnSpPr/>
            <p:nvPr userDrawn="1">
              <p:custDataLst>
                <p:tags r:id="rId3"/>
              </p:custDataLst>
            </p:nvPr>
          </p:nvCxnSpPr>
          <p:spPr>
            <a:xfrm>
              <a:off x="383382" y="4958557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rgbClr val="F3DFD0">
                      <a:lumMod val="40000"/>
                      <a:lumOff val="60000"/>
                    </a:srgbClr>
                  </a:gs>
                  <a:gs pos="57000">
                    <a:srgbClr val="E2B08A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 userDrawn="1">
              <p:custDataLst>
                <p:tags r:id="rId4"/>
              </p:custDataLst>
            </p:nvPr>
          </p:nvCxnSpPr>
          <p:spPr>
            <a:xfrm>
              <a:off x="383382" y="5172871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rgbClr val="F3DFD0">
                      <a:lumMod val="40000"/>
                      <a:lumOff val="60000"/>
                    </a:srgbClr>
                  </a:gs>
                  <a:gs pos="57000">
                    <a:srgbClr val="E2B08A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 userDrawn="1">
              <p:custDataLst>
                <p:tags r:id="rId5"/>
              </p:custDataLst>
            </p:nvPr>
          </p:nvCxnSpPr>
          <p:spPr>
            <a:xfrm>
              <a:off x="383382" y="5387184"/>
              <a:ext cx="521493" cy="0"/>
            </a:xfrm>
            <a:prstGeom prst="line">
              <a:avLst/>
            </a:prstGeom>
            <a:ln w="63500">
              <a:gradFill>
                <a:gsLst>
                  <a:gs pos="0">
                    <a:srgbClr val="F3DFD0">
                      <a:lumMod val="40000"/>
                      <a:lumOff val="60000"/>
                    </a:srgbClr>
                  </a:gs>
                  <a:gs pos="57000">
                    <a:srgbClr val="E2B08A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任意多边形: 形状 17"/>
          <p:cNvSpPr/>
          <p:nvPr userDrawn="1">
            <p:custDataLst>
              <p:tags r:id="rId6"/>
            </p:custDataLst>
          </p:nvPr>
        </p:nvSpPr>
        <p:spPr>
          <a:xfrm rot="10800000">
            <a:off x="157480" y="6153785"/>
            <a:ext cx="1443990" cy="704215"/>
          </a:xfrm>
          <a:custGeom>
            <a:gdLst>
              <a:gd name="connsiteX0" fmla="*/ 0 w 4498061"/>
              <a:gd name="connsiteY0" fmla="*/ 0 h 2192408"/>
              <a:gd name="connsiteX1" fmla="*/ 4498061 w 4498061"/>
              <a:gd name="connsiteY1" fmla="*/ 0 h 2192408"/>
              <a:gd name="connsiteX2" fmla="*/ 4489445 w 4498061"/>
              <a:gd name="connsiteY2" fmla="*/ 170624 h 2192408"/>
              <a:gd name="connsiteX3" fmla="*/ 2249030 w 4498061"/>
              <a:gd name="connsiteY3" fmla="*/ 2192408 h 2192408"/>
              <a:gd name="connsiteX4" fmla="*/ 8615 w 4498061"/>
              <a:gd name="connsiteY4" fmla="*/ 170624 h 21924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8061" h="2192408">
                <a:moveTo>
                  <a:pt x="0" y="0"/>
                </a:moveTo>
                <a:lnTo>
                  <a:pt x="4498061" y="0"/>
                </a:lnTo>
                <a:lnTo>
                  <a:pt x="4489445" y="170624"/>
                </a:lnTo>
                <a:cubicBezTo>
                  <a:pt x="4374118" y="1306230"/>
                  <a:pt x="3415063" y="2192408"/>
                  <a:pt x="2249030" y="2192408"/>
                </a:cubicBezTo>
                <a:cubicBezTo>
                  <a:pt x="1082998" y="2192408"/>
                  <a:pt x="123943" y="1306230"/>
                  <a:pt x="8615" y="170624"/>
                </a:cubicBezTo>
                <a:close/>
              </a:path>
            </a:pathLst>
          </a:cu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AutoShape 2"/>
          <p:cNvSpPr/>
          <p:nvPr>
            <p:custDataLst>
              <p:tags r:id="rId7"/>
            </p:custDataLst>
          </p:nvPr>
        </p:nvSpPr>
        <p:spPr>
          <a:xfrm>
            <a:off x="1267054" y="1720535"/>
            <a:ext cx="441594" cy="441594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8776" y="1811157"/>
            <a:ext cx="438150" cy="26035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/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01</a:t>
            </a:r>
            <a:endParaRPr lang="en-US" sz="1500">
              <a:solidFill>
                <a:srgbClr val="FFFFFF"/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4" name="AutoShape 4"/>
          <p:cNvSpPr/>
          <p:nvPr>
            <p:custDataLst>
              <p:tags r:id="rId8"/>
            </p:custDataLst>
          </p:nvPr>
        </p:nvSpPr>
        <p:spPr>
          <a:xfrm>
            <a:off x="1804696" y="1549847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嘱患者先排尿，然后屈膝仰卧，双腿略外展，以暴露外阴部。</a:t>
            </a:r>
            <a:endParaRPr lang="en-US" sz="1500">
              <a:solidFill>
                <a:schemeClr val="dk1"/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5" name="AutoShape 5"/>
          <p:cNvSpPr/>
          <p:nvPr>
            <p:custDataLst>
              <p:tags r:id="rId9"/>
            </p:custDataLst>
          </p:nvPr>
        </p:nvSpPr>
        <p:spPr>
          <a:xfrm>
            <a:off x="1267054" y="3329627"/>
            <a:ext cx="441594" cy="441594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78301" y="3420249"/>
            <a:ext cx="419100" cy="26035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/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02</a:t>
            </a:r>
            <a:endParaRPr lang="en-US" sz="1500">
              <a:solidFill>
                <a:srgbClr val="FFFFFF"/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7" name="AutoShape 7"/>
          <p:cNvSpPr/>
          <p:nvPr>
            <p:custDataLst>
              <p:tags r:id="rId10"/>
            </p:custDataLst>
          </p:nvPr>
        </p:nvSpPr>
        <p:spPr>
          <a:xfrm>
            <a:off x="1804696" y="3158939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为患者准备好必要的用物，包括无菌弯盘、无菌镊子、无菌卵圆钳、擦洗液、冲洗壶、卧式便盆等。</a:t>
            </a:r>
            <a:endParaRPr lang="en-US" sz="1500">
              <a:solidFill>
                <a:schemeClr val="dk1"/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2"/>
          <a:srcRect t="29768" b="29768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-472440" y="6281420"/>
            <a:ext cx="944880" cy="944880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694690" y="6059170"/>
            <a:ext cx="1389380" cy="1389380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-916940" y="5836920"/>
            <a:ext cx="1833245" cy="1833245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-1138555" y="5615305"/>
            <a:ext cx="2277745" cy="2277745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-1360805" y="5393055"/>
            <a:ext cx="2721610" cy="2721610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-1583055" y="5170805"/>
            <a:ext cx="3166110" cy="3166110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-2471420" y="4282440"/>
            <a:ext cx="4942840" cy="4942840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-2693670" y="4060190"/>
            <a:ext cx="5386705" cy="5386705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>
            <p:custDataLst>
              <p:tags r:id="rId13"/>
            </p:custDataLst>
          </p:nvPr>
        </p:nvSpPr>
        <p:spPr>
          <a:xfrm>
            <a:off x="1804696" y="475036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确保患者的舒适度和隐私权不受侵犯，注意患者的体位和姿势是否正确。</a:t>
            </a:r>
            <a:endParaRPr lang="en-US" sz="1500">
              <a:solidFill>
                <a:schemeClr val="dk1"/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  <p:sp>
        <p:nvSpPr>
          <p:cNvPr id="23" name="AutoShape 23"/>
          <p:cNvSpPr/>
          <p:nvPr>
            <p:custDataLst>
              <p:tags r:id="rId14"/>
            </p:custDataLst>
          </p:nvPr>
        </p:nvSpPr>
        <p:spPr>
          <a:xfrm>
            <a:off x="1262116" y="4828813"/>
            <a:ext cx="441594" cy="441594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>
            <p:custDataLst>
              <p:tags r:id="rId15"/>
            </p:custDataLst>
          </p:nvPr>
        </p:nvSpPr>
        <p:spPr>
          <a:xfrm>
            <a:off x="1094740" y="93980"/>
            <a:ext cx="10001250" cy="89344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汉仪闫锐敏行楷简" panose="00020600040101010101" charset="-122"/>
                <a:cs typeface="微软雅黑" panose="020b0503020204020204" charset="-122"/>
              </a:rPr>
              <a:t>协助患者摆好体位</a:t>
            </a:r>
            <a:endParaRPr lang="en-US" sz="3000" b="1">
              <a:solidFill>
                <a:schemeClr val="accent1">
                  <a:lumMod val="50000"/>
                </a:schemeClr>
              </a:solidFill>
              <a:latin typeface="Arial" pitchFamily="34" charset="0"/>
              <a:ea typeface="汉仪闫锐敏行楷简" panose="00020600040101010101" charset="-122"/>
              <a:cs typeface="微软雅黑" panose="020b0503020204020204" charset="-122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1273363" y="4919435"/>
            <a:ext cx="419100" cy="26035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/>
                </a:solidFill>
                <a:latin typeface="Arial" pitchFamily="34" charset="0"/>
                <a:ea typeface="汉仪行楷简" panose="02010600000101010101" charset="-122"/>
                <a:cs typeface="微软雅黑" panose="020b0503020204020204" charset="-122"/>
              </a:rPr>
              <a:t>02</a:t>
            </a:r>
            <a:endParaRPr lang="en-US" sz="1500">
              <a:solidFill>
                <a:srgbClr val="FFFFFF"/>
              </a:solidFill>
              <a:latin typeface="Arial" pitchFamily="34" charset="0"/>
              <a:ea typeface="汉仪行楷简" panose="02010600000101010101" charset="-122"/>
              <a:cs typeface="微软雅黑" panose="020b0503020204020204" charset="-122"/>
            </a:endParaRP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https://d.book118.com/997066060163006026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7"/>
  <p:tag name="KSO_WM_UNIT_INDEX" val="7"/>
  <p:tag name="KSO_WM_UNIT_LAYERLEVEL" val="1"/>
  <p:tag name="KSO_WM_UNIT_TYPE" val="y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6"/>
  <p:tag name="KSO_WM_UNIT_INDEX" val="6"/>
  <p:tag name="KSO_WM_UNIT_LAYERLEVEL" val="1"/>
  <p:tag name="KSO_WM_UNIT_TYPE" val="y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5"/>
  <p:tag name="KSO_WM_UNIT_INDEX" val="5"/>
  <p:tag name="KSO_WM_UNIT_LAYERLEVEL" val="1"/>
  <p:tag name="KSO_WM_UNIT_TYPE" val="y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4"/>
  <p:tag name="KSO_WM_UNIT_INDEX" val="4"/>
  <p:tag name="KSO_WM_UNIT_LAYERLEVEL" val="1"/>
  <p:tag name="KSO_WM_UNIT_TYPE" val="y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2"/>
  <p:tag name="KSO_WM_UNIT_INDEX" val="2"/>
  <p:tag name="KSO_WM_UNIT_LAYERLEVEL" val="1"/>
  <p:tag name="KSO_WM_UNIT_TYPE" val="y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3"/>
  <p:tag name="KSO_WM_UNIT_INDEX" val="3"/>
  <p:tag name="KSO_WM_UNIT_LAYERLEVEL" val="1"/>
  <p:tag name="KSO_WM_UNIT_TYPE" val="y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1"/>
  <p:tag name="KSO_WM_UNIT_INDEX" val="1"/>
  <p:tag name="KSO_WM_UNIT_LAYERLEVEL" val="1"/>
  <p:tag name="KSO_WM_UNIT_TYPE" val="y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8"/>
  <p:tag name="KSO_WM_UNIT_INDEX" val="8"/>
  <p:tag name="KSO_WM_UNIT_LAYERLEVEL" val="1"/>
  <p:tag name="KSO_WM_UNIT_TYPE" val="y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SUBTYPE" val="h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SUBTYPE" val="h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3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4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4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4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4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4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5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5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2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2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2620"/>
  <p:tag name="KSO_WM_TEMPLATE_MASTER_THUMB_INDEX" val="12"/>
  <p:tag name="KSO_WM_TEMPLATE_MASTER_TYPE" val="1"/>
  <p:tag name="KSO_WM_TEMPLATE_SUBCATEGORY" val="0"/>
  <p:tag name="KSO_WM_TEMPLATE_THUMBS_INDEX" val="1、4、7、8、9、10、11、12、13、14、15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20"/>
  <p:tag name="KSO_WM_UNIT_COMPATIBLE" val="0"/>
  <p:tag name="KSO_WM_UNIT_DIAGRAM_ISNUMVISUAL" val="0"/>
  <p:tag name="KSO_WM_UNIT_DIAGRAM_ISREFERUNIT" val="0"/>
  <p:tag name="KSO_WM_UNIT_HIGHLIGHT" val="0"/>
  <p:tag name="KSO_WM_UNIT_ID" val="custom2020262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工作汇报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8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20"/>
  <p:tag name="KSO_WM_UNIT_COMPATIBLE" val="0"/>
  <p:tag name="KSO_WM_UNIT_DIAGRAM_ISNUMVISUAL" val="0"/>
  <p:tag name="KSO_WM_UNIT_DIAGRAM_ISREFERUNIT" val="0"/>
  <p:tag name="KSO_WM_UNIT_HIGHLIGHT" val="0"/>
  <p:tag name="KSO_WM_UNIT_ID" val="custom2020262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23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20"/>
  <p:tag name="KSO_WM_UNIT_COMPATIBLE" val="0"/>
  <p:tag name="KSO_WM_UNIT_DIAGRAM_ISNUMVISUAL" val="0"/>
  <p:tag name="KSO_WM_UNIT_DIAGRAM_ISREFERUNIT" val="0"/>
  <p:tag name="KSO_WM_UNIT_HIGHLIGHT" val="0"/>
  <p:tag name="KSO_WM_UNIT_ID" val="custom20202620_1*b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汇报人姓名"/>
  <p:tag name="KSO_WM_UNIT_TEXT_FILL_FORE_SCHEMECOLOR_INDEX" val="13"/>
  <p:tag name="KSO_WM_UNIT_TEXT_FILL_FORE_SCHEMECOLOR_INDEX_BRIGHTNESS" val="0.15"/>
  <p:tag name="KSO_WM_UNIT_TEXT_FILL_TYPE" val="1"/>
  <p:tag name="KSO_WM_UNIT_TYPE" val="b"/>
  <p:tag name="KSO_WM_UNIT_VALUE" val="10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20"/>
  <p:tag name="KSO_WM_UNIT_COMPATIBLE" val="0"/>
  <p:tag name="KSO_WM_UNIT_DIAGRAM_ISNUMVISUAL" val="0"/>
  <p:tag name="KSO_WM_UNIT_DIAGRAM_ISREFERUNIT" val="0"/>
  <p:tag name="KSO_WM_UNIT_HIGHLIGHT" val="0"/>
  <p:tag name="KSO_WM_UNIT_ID" val="custom20202620_1*b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202X/01/01"/>
  <p:tag name="KSO_WM_UNIT_TEXT_FILL_FORE_SCHEMECOLOR_INDEX" val="13"/>
  <p:tag name="KSO_WM_UNIT_TEXT_FILL_FORE_SCHEMECOLOR_INDEX_BRIGHTNESS" val="0.15"/>
  <p:tag name="KSO_WM_UNIT_TEXT_FILL_TYPE" val="1"/>
  <p:tag name="KSO_WM_UNIT_TYPE" val="b"/>
  <p:tag name="KSO_WM_UNIT_VALUE" val="10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20"/>
  <p:tag name="KSO_WM_UNIT_COMPATIBLE" val="0"/>
  <p:tag name="KSO_WM_UNIT_DIAGRAM_ISNUMVISUAL" val="0"/>
  <p:tag name="KSO_WM_UNIT_DIAGRAM_ISREFERUNIT" val="0"/>
  <p:tag name="KSO_WM_UNIT_HIGHLIGHT" val="0"/>
  <p:tag name="KSO_WM_UNIT_ID" val="custom20202620_1*i*1"/>
  <p:tag name="KSO_WM_UNIT_INDEX" val="1"/>
  <p:tag name="KSO_WM_UNIT_ISCONTENTSTITLE" val="0"/>
  <p:tag name="KSO_WM_UNIT_LAYERLEVEL" val="1"/>
  <p:tag name="KSO_WM_UNIT_NOCLEAR" val="0"/>
  <p:tag name="KSO_WM_UNIT_TEXT_FILL_FORE_SCHEMECOLOR_INDEX" val="5"/>
  <p:tag name="KSO_WM_UNIT_TEXT_FILL_FORE_SCHEMECOLOR_INDEX_BRIGHTNESS" val="0"/>
  <p:tag name="KSO_WM_UNIT_TEXT_FILL_TYPE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SLIDE_ID" val="custom20202620_1"/>
  <p:tag name="KSO_WM_SLIDE_INDEX" val="1"/>
  <p:tag name="KSO_WM_SLIDE_ITEM_CNT" val="0"/>
  <p:tag name="KSO_WM_SLIDE_LAYOUT" val="a_b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202620"/>
  <p:tag name="KSO_WM_TEMPLATE_MASTER_THUMB_INDEX" val="12"/>
  <p:tag name="KSO_WM_TEMPLATE_MASTER_TYPE" val="1"/>
  <p:tag name="KSO_WM_TEMPLATE_SUBCATEGORY" val="0"/>
  <p:tag name="KSO_WM_TEMPLATE_THUMBS_INDEX" val="1、4、7、8、9、10、11、12、13、14、15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620"/>
  <p:tag name="KSO_WM_UNIT_COMPATIBLE" val="0"/>
  <p:tag name="KSO_WM_UNIT_DIAGRAM_ISNUMVISUAL" val="0"/>
  <p:tag name="KSO_WM_UNIT_DIAGRAM_ISREFERUNIT" val="0"/>
  <p:tag name="KSO_WM_UNIT_HIGHLIGHT" val="0"/>
  <p:tag name="KSO_WM_UNIT_ID" val="custom2020262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USESOURCEFORMAT_APPLY" val="1"/>
  <p:tag name="KSO_WM_UNIT_VALUE" val="6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620"/>
  <p:tag name="KSO_WM_UNIT_COMPATIBLE" val="0"/>
  <p:tag name="KSO_WM_UNIT_DIAGRAM_ISNUMVISUAL" val="0"/>
  <p:tag name="KSO_WM_UNIT_DIAGRAM_ISREFERUNIT" val="0"/>
  <p:tag name="KSO_WM_UNIT_HIGHLIGHT" val="0"/>
  <p:tag name="KSO_WM_UNIT_ID" val="custom20202620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3"/>
  <p:tag name="KSO_WM_UNIT_TEXT_FILL_FORE_SCHEMECOLOR_INDEX_BRIGHTNESS" val="0.15"/>
  <p:tag name="KSO_WM_UNIT_TEXT_FILL_TYPE" val="1"/>
  <p:tag name="KSO_WM_UNIT_TYPE" val="l_h_a"/>
  <p:tag name="KSO_WM_UNIT_USESOURCEFORMAT_APPLY" val="1"/>
  <p:tag name="KSO_WM_UNIT_VALUE" val="9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620"/>
  <p:tag name="KSO_WM_UNIT_COMPATIBLE" val="0"/>
  <p:tag name="KSO_WM_UNIT_DIAGRAM_ISNUMVISUAL" val="0"/>
  <p:tag name="KSO_WM_UNIT_DIAGRAM_ISREFERUNIT" val="0"/>
  <p:tag name="KSO_WM_UNIT_HIGHLIGHT" val="0"/>
  <p:tag name="KSO_WM_UNIT_ID" val="custom20202620_4*l_h_i*1_1_1"/>
  <p:tag name="KSO_WM_UNIT_INDEX" val="1_1_1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620"/>
  <p:tag name="KSO_WM_UNIT_COMPATIBLE" val="0"/>
  <p:tag name="KSO_WM_UNIT_DIAGRAM_ISNUMVISUAL" val="0"/>
  <p:tag name="KSO_WM_UNIT_DIAGRAM_ISREFERUNIT" val="0"/>
  <p:tag name="KSO_WM_UNIT_HIGHLIGHT" val="0"/>
  <p:tag name="KSO_WM_UNIT_ID" val="custom20202620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3"/>
  <p:tag name="KSO_WM_UNIT_TEXT_FILL_FORE_SCHEMECOLOR_INDEX_BRIGHTNESS" val="0.15"/>
  <p:tag name="KSO_WM_UNIT_TEXT_FILL_TYPE" val="1"/>
  <p:tag name="KSO_WM_UNIT_TYPE" val="l_h_a"/>
  <p:tag name="KSO_WM_UNIT_USESOURCEFORMAT_APPLY" val="1"/>
  <p:tag name="KSO_WM_UNIT_VALUE" val="9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620"/>
  <p:tag name="KSO_WM_UNIT_COMPATIBLE" val="0"/>
  <p:tag name="KSO_WM_UNIT_DIAGRAM_ISNUMVISUAL" val="0"/>
  <p:tag name="KSO_WM_UNIT_DIAGRAM_ISREFERUNIT" val="0"/>
  <p:tag name="KSO_WM_UNIT_HIGHLIGHT" val="0"/>
  <p:tag name="KSO_WM_UNIT_ID" val="custom20202620_4*l_h_i*1_2_1"/>
  <p:tag name="KSO_WM_UNIT_INDEX" val="1_2_1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620"/>
  <p:tag name="KSO_WM_UNIT_COMPATIBLE" val="0"/>
  <p:tag name="KSO_WM_UNIT_DIAGRAM_ISNUMVISUAL" val="0"/>
  <p:tag name="KSO_WM_UNIT_DIAGRAM_ISREFERUNIT" val="0"/>
  <p:tag name="KSO_WM_UNIT_HIGHLIGHT" val="0"/>
  <p:tag name="KSO_WM_UNIT_ID" val="custom20202620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3"/>
  <p:tag name="KSO_WM_UNIT_TEXT_FILL_FORE_SCHEMECOLOR_INDEX_BRIGHTNESS" val="0.15"/>
  <p:tag name="KSO_WM_UNIT_TEXT_FILL_TYPE" val="1"/>
  <p:tag name="KSO_WM_UNIT_TYPE" val="l_h_a"/>
  <p:tag name="KSO_WM_UNIT_USESOURCEFORMAT_APPLY" val="1"/>
  <p:tag name="KSO_WM_UNIT_VALUE" val="9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620"/>
  <p:tag name="KSO_WM_UNIT_COMPATIBLE" val="0"/>
  <p:tag name="KSO_WM_UNIT_DIAGRAM_ISNUMVISUAL" val="0"/>
  <p:tag name="KSO_WM_UNIT_DIAGRAM_ISREFERUNIT" val="0"/>
  <p:tag name="KSO_WM_UNIT_HIGHLIGHT" val="0"/>
  <p:tag name="KSO_WM_UNIT_ID" val="custom20202620_4*l_h_i*1_3_1"/>
  <p:tag name="KSO_WM_UNIT_INDEX" val="1_3_1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620"/>
  <p:tag name="KSO_WM_UNIT_COMPATIBLE" val="0"/>
  <p:tag name="KSO_WM_UNIT_DIAGRAM_ISNUMVISUAL" val="0"/>
  <p:tag name="KSO_WM_UNIT_DIAGRAM_ISREFERUNIT" val="0"/>
  <p:tag name="KSO_WM_UNIT_HIGHLIGHT" val="0"/>
  <p:tag name="KSO_WM_UNIT_ID" val="custom20202620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3"/>
  <p:tag name="KSO_WM_UNIT_TEXT_FILL_FORE_SCHEMECOLOR_INDEX_BRIGHTNESS" val="0.15"/>
  <p:tag name="KSO_WM_UNIT_TEXT_FILL_TYPE" val="1"/>
  <p:tag name="KSO_WM_UNIT_TYPE" val="l_h_a"/>
  <p:tag name="KSO_WM_UNIT_USESOURCEFORMAT_APPLY" val="1"/>
  <p:tag name="KSO_WM_UNIT_VALUE" val="9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620"/>
  <p:tag name="KSO_WM_UNIT_COMPATIBLE" val="0"/>
  <p:tag name="KSO_WM_UNIT_DIAGRAM_ISNUMVISUAL" val="0"/>
  <p:tag name="KSO_WM_UNIT_DIAGRAM_ISREFERUNIT" val="0"/>
  <p:tag name="KSO_WM_UNIT_HIGHLIGHT" val="0"/>
  <p:tag name="KSO_WM_UNIT_ID" val="custom20202620_4*l_h_i*1_4_1"/>
  <p:tag name="KSO_WM_UNIT_INDEX" val="1_4_1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0262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620"/>
  <p:tag name="KSO_WM_TEMPLATE_MASTER_TYPE" val="1"/>
  <p:tag name="KSO_WM_TEMPLATE_SUBCATEGORY" val="0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20"/>
  <p:tag name="KSO_WM_UNIT_COMPATIBLE" val="1"/>
  <p:tag name="KSO_WM_UNIT_DIAGRAM_ISNUMVISUAL" val="0"/>
  <p:tag name="KSO_WM_UNIT_DIAGRAM_ISREFERUNIT" val="0"/>
  <p:tag name="KSO_WM_UNIT_HIGHLIGHT" val="0"/>
  <p:tag name="KSO_WM_UNIT_ID" val="custom20202620_7*e*1"/>
  <p:tag name="KSO_WM_UNIT_INDEX" val="1"/>
  <p:tag name="KSO_WM_UNIT_ISCONTENTSTITLE" val="0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2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20"/>
  <p:tag name="KSO_WM_UNIT_COMPATIBLE" val="0"/>
  <p:tag name="KSO_WM_UNIT_DIAGRAM_ISNUMVISUAL" val="0"/>
  <p:tag name="KSO_WM_UNIT_DIAGRAM_ISREFERUNIT" val="0"/>
  <p:tag name="KSO_WM_UNIT_HIGHLIGHT" val="0"/>
  <p:tag name="KSO_WM_UNIT_ID" val="custom2020262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1"/>
</p:tagLst>
</file>

<file path=ppt/tags/tag276.xml><?xml version="1.0" encoding="utf-8"?>
<p:tagLst xmlns:p="http://schemas.openxmlformats.org/presentationml/2006/main">
  <p:tag name="KSO_WM_BEAUTIFY_FLAG" val="#wm#"/>
  <p:tag name="KSO_WM_SLIDE_ID" val="custom20202620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20"/>
  <p:tag name="KSO_WM_TEMPLATE_MASTER_TYPE" val="1"/>
  <p:tag name="KSO_WM_TEMPLATE_SUBCATEGORY" val="0"/>
</p:tagLst>
</file>

<file path=ppt/tags/tag2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5"/>
  <p:tag name="KSO_WM_UNIT_LINE_FORE_SCHEMECOLOR_INDEX_1" val="5"/>
  <p:tag name="KSO_WM_UNIT_LINE_FORE_SCHEMECOLOR_INDEX_1_BRIGHTNESS" val="0.6"/>
  <p:tag name="KSO_WM_UNIT_LINE_FORE_SCHEMECOLOR_INDEX_1_POS" val="0"/>
  <p:tag name="KSO_WM_UNIT_LINE_FORE_SCHEMECOLOR_INDEX_1_TRANS" val="0"/>
  <p:tag name="KSO_WM_UNIT_LINE_FORE_SCHEMECOLOR_INDEX_2" val="5"/>
  <p:tag name="KSO_WM_UNIT_LINE_FORE_SCHEMECOLOR_INDEX_2_BRIGHTNESS" val="0"/>
  <p:tag name="KSO_WM_UNIT_LINE_FORE_SCHEMECOLOR_INDEX_2_POS" val="0.57"/>
  <p:tag name="KSO_WM_UNIT_LINE_FORE_SCHEMECOLOR_INDEX_2_TRANS" val="0"/>
  <p:tag name="KSO_WM_UNIT_LINE_GRADIENT_ANGLE" val="0"/>
  <p:tag name="KSO_WM_UNIT_LINE_GRADIENT_DIRECTION" val="3"/>
  <p:tag name="KSO_WM_UNIT_LINE_GRADIENT_TYPE" val="0"/>
</p:tagLst>
</file>

<file path=ppt/tags/tag2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5"/>
  <p:tag name="KSO_WM_UNIT_LINE_FORE_SCHEMECOLOR_INDEX_1" val="5"/>
  <p:tag name="KSO_WM_UNIT_LINE_FORE_SCHEMECOLOR_INDEX_1_BRIGHTNESS" val="0.6"/>
  <p:tag name="KSO_WM_UNIT_LINE_FORE_SCHEMECOLOR_INDEX_1_POS" val="0"/>
  <p:tag name="KSO_WM_UNIT_LINE_FORE_SCHEMECOLOR_INDEX_1_TRANS" val="0"/>
  <p:tag name="KSO_WM_UNIT_LINE_FORE_SCHEMECOLOR_INDEX_2" val="5"/>
  <p:tag name="KSO_WM_UNIT_LINE_FORE_SCHEMECOLOR_INDEX_2_BRIGHTNESS" val="0"/>
  <p:tag name="KSO_WM_UNIT_LINE_FORE_SCHEMECOLOR_INDEX_2_POS" val="0.57"/>
  <p:tag name="KSO_WM_UNIT_LINE_FORE_SCHEMECOLOR_INDEX_2_TRANS" val="0"/>
  <p:tag name="KSO_WM_UNIT_LINE_GRADIENT_ANGLE" val="0"/>
  <p:tag name="KSO_WM_UNIT_LINE_GRADIENT_DIRECTION" val="3"/>
  <p:tag name="KSO_WM_UNIT_LINE_GRADIENT_TYPE" val="0"/>
</p:tagLst>
</file>

<file path=ppt/tags/tag2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5"/>
  <p:tag name="KSO_WM_UNIT_LINE_FORE_SCHEMECOLOR_INDEX_1" val="5"/>
  <p:tag name="KSO_WM_UNIT_LINE_FORE_SCHEMECOLOR_INDEX_1_BRIGHTNESS" val="0.6"/>
  <p:tag name="KSO_WM_UNIT_LINE_FORE_SCHEMECOLOR_INDEX_1_POS" val="0"/>
  <p:tag name="KSO_WM_UNIT_LINE_FORE_SCHEMECOLOR_INDEX_1_TRANS" val="0"/>
  <p:tag name="KSO_WM_UNIT_LINE_FORE_SCHEMECOLOR_INDEX_2" val="5"/>
  <p:tag name="KSO_WM_UNIT_LINE_FORE_SCHEMECOLOR_INDEX_2_BRIGHTNESS" val="0"/>
  <p:tag name="KSO_WM_UNIT_LINE_FORE_SCHEMECOLOR_INDEX_2_POS" val="0.57"/>
  <p:tag name="KSO_WM_UNIT_LINE_FORE_SCHEMECOLOR_INDEX_2_TRANS" val="0"/>
  <p:tag name="KSO_WM_UNIT_LINE_GRADIENT_ANGLE" val="0"/>
  <p:tag name="KSO_WM_UNIT_LINE_GRADIENT_DIRECTION" val="3"/>
  <p:tag name="KSO_WM_UNIT_LINE_GRADIENT_TYPE" val="0"/>
</p:tagLst>
</file>

<file path=ppt/tags/tag2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2.xml><?xml version="1.0" encoding="utf-8"?>
<p:tagLst xmlns:p="http://schemas.openxmlformats.org/presentationml/2006/main">
  <p:tag name="KSO_WM_UNIT_FILL_FORE_SCHEMECOLOR_INDEX" val="5"/>
  <p:tag name="KSO_WM_UNIT_FILL_FORE_SCHEMECOLOR_INDEX_BRIGHTNESS" val="0"/>
  <p:tag name="KSO_WM_UNIT_FILL_TYPE" val="1"/>
</p:tagLst>
</file>

<file path=ppt/tags/tag283.xml><?xml version="1.0" encoding="utf-8"?>
<p:tagLst xmlns:p="http://schemas.openxmlformats.org/presentationml/2006/main">
  <p:tag name="KSO_WM_UNIT_FILL_FORE_SCHEMECOLOR_INDEX" val="7"/>
  <p:tag name="KSO_WM_UNIT_FILL_FORE_SCHEMECOLOR_INDEX_BRIGHTNESS" val="0"/>
  <p:tag name="KSO_WM_UNIT_FILL_TYPE" val="1"/>
</p:tagLst>
</file>

<file path=ppt/tags/tag284.xml><?xml version="1.0" encoding="utf-8"?>
<p:tagLst xmlns:p="http://schemas.openxmlformats.org/presentationml/2006/main">
  <p:tag name="KSO_WM_UNIT_FILL_FORE_SCHEMECOLOR_INDEX" val="5"/>
  <p:tag name="KSO_WM_UNIT_FILL_FORE_SCHEMECOLOR_INDEX_BRIGHTNESS" val="0"/>
  <p:tag name="KSO_WM_UNIT_FILL_TYPE" val="1"/>
</p:tagLst>
</file>

<file path=ppt/tags/tag285.xml><?xml version="1.0" encoding="utf-8"?>
<p:tagLst xmlns:p="http://schemas.openxmlformats.org/presentationml/2006/main">
  <p:tag name="KSO_WM_UNIT_FILL_FORE_SCHEMECOLOR_INDEX" val="7"/>
  <p:tag name="KSO_WM_UNIT_FILL_FORE_SCHEMECOLOR_INDEX_BRIGHTNESS" val="0"/>
  <p:tag name="KSO_WM_UNIT_FILL_TYPE" val="1"/>
</p:tagLst>
</file>

<file path=ppt/tags/tag286.xml><?xml version="1.0" encoding="utf-8"?>
<p:tagLst xmlns:p="http://schemas.openxmlformats.org/presentationml/2006/main">
  <p:tag name="KSO_WM_UNIT_TEXT_FILL_FORE_SCHEMECOLOR_INDEX" val="6"/>
  <p:tag name="KSO_WM_UNIT_TEXT_FILL_FORE_SCHEMECOLOR_INDEX_BRIGHTNESS" val="0"/>
  <p:tag name="KSO_WM_UNIT_TEXT_FILL_TYPE" val="1"/>
</p:tagLst>
</file>

<file path=ppt/tags/tag287.xml><?xml version="1.0" encoding="utf-8"?>
<p:tagLst xmlns:p="http://schemas.openxmlformats.org/presentationml/2006/main">
  <p:tag name="KSO_WM_UNIT_TEXT_FILL_FORE_SCHEMECOLOR_INDEX" val="1"/>
  <p:tag name="KSO_WM_UNIT_TEXT_FILL_FORE_SCHEMECOLOR_INDEX_BRIGHTNESS" val="0"/>
  <p:tag name="KSO_WM_UNIT_TEXT_FILL_TYPE" val="1"/>
</p:tagLst>
</file>

<file path=ppt/tags/tag288.xml><?xml version="1.0" encoding="utf-8"?>
<p:tagLst xmlns:p="http://schemas.openxmlformats.org/presentationml/2006/main">
  <p:tag name="KSO_WM_UNIT_TEXT_FILL_FORE_SCHEMECOLOR_INDEX" val="1"/>
  <p:tag name="KSO_WM_UNIT_TEXT_FILL_FORE_SCHEMECOLOR_INDEX_BRIGHTNESS" val="0"/>
  <p:tag name="KSO_WM_UNIT_TEXT_FILL_TYPE" val="1"/>
</p:tagLst>
</file>

<file path=ppt/tags/tag289.xml><?xml version="1.0" encoding="utf-8"?>
<p:tagLst xmlns:p="http://schemas.openxmlformats.org/presentationml/2006/main">
  <p:tag name="KSO_WM_UNIT_TEXT_FILL_FORE_SCHEMECOLOR_INDEX" val="1"/>
  <p:tag name="KSO_WM_UNIT_TEXT_FILL_FORE_SCHEMECOLOR_INDEX_BRIGHTNESS" val="0"/>
  <p:tag name="KSO_WM_UNIT_TEXT_FILL_TYPE" val="1"/>
</p:tagLst>
</file>

<file path=ppt/tags/tag290.xml><?xml version="1.0" encoding="utf-8"?>
<p:tagLst xmlns:p="http://schemas.openxmlformats.org/presentationml/2006/main">
  <p:tag name="KSO_WM_UNIT_TEXT_FILL_FORE_SCHEMECOLOR_INDEX" val="1"/>
  <p:tag name="KSO_WM_UNIT_TEXT_FILL_FORE_SCHEMECOLOR_INDEX_BRIGHTNESS" val="0"/>
  <p:tag name="KSO_WM_UNIT_TEXT_FILL_TYPE" val="1"/>
</p:tagLst>
</file>

<file path=ppt/tags/tag291.xml><?xml version="1.0" encoding="utf-8"?>
<p:tagLst xmlns:p="http://schemas.openxmlformats.org/presentationml/2006/main">
  <p:tag name="KSO_WM_UNIT_TEXT_FILL_FORE_SCHEMECOLOR_INDEX" val="6"/>
  <p:tag name="KSO_WM_UNIT_TEXT_FILL_FORE_SCHEMECOLOR_INDEX_BRIGHTNESS" val="0"/>
  <p:tag name="KSO_WM_UNIT_TEXT_FILL_TYPE" val="1"/>
</p:tagLst>
</file>

<file path=ppt/tags/tag292.xml><?xml version="1.0" encoding="utf-8"?>
<p:tagLst xmlns:p="http://schemas.openxmlformats.org/presentationml/2006/main">
  <p:tag name="KSO_WM_UNIT_TEXT_FILL_FORE_SCHEMECOLOR_INDEX" val="6"/>
  <p:tag name="KSO_WM_UNIT_TEXT_FILL_FORE_SCHEMECOLOR_INDEX_BRIGHTNESS" val="0"/>
  <p:tag name="KSO_WM_UNIT_TEXT_FILL_TYPE" val="1"/>
</p:tagLst>
</file>

<file path=ppt/tags/tag293.xml><?xml version="1.0" encoding="utf-8"?>
<p:tagLst xmlns:p="http://schemas.openxmlformats.org/presentationml/2006/main">
  <p:tag name="KSO_WM_UNIT_TEXT_FILL_FORE_SCHEMECOLOR_INDEX" val="6"/>
  <p:tag name="KSO_WM_UNIT_TEXT_FILL_FORE_SCHEMECOLOR_INDEX_BRIGHTNESS" val="0"/>
  <p:tag name="KSO_WM_UNIT_TEXT_FILL_TYPE" val="1"/>
</p:tagLst>
</file>

<file path=ppt/tags/tag294.xml><?xml version="1.0" encoding="utf-8"?>
<p:tagLst xmlns:p="http://schemas.openxmlformats.org/presentationml/2006/main">
  <p:tag name="KSO_WM_UNIT_TEXT_FILL_FORE_SCHEMECOLOR_INDEX" val="5"/>
  <p:tag name="KSO_WM_UNIT_TEXT_FILL_FORE_SCHEMECOLOR_INDEX_BRIGHTNESS" val="0"/>
  <p:tag name="KSO_WM_UNIT_TEXT_FILL_TYPE" val="1"/>
</p:tagLst>
</file>

<file path=ppt/tags/tag295.xml><?xml version="1.0" encoding="utf-8"?>
<p:tagLst xmlns:p="http://schemas.openxmlformats.org/presentationml/2006/main">
  <p:tag name="KSO_WM_SLIDE_BACKGROUND_TYPE" val="general"/>
</p:tagLst>
</file>

<file path=ppt/tags/tag2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5"/>
  <p:tag name="KSO_WM_UNIT_LINE_FORE_SCHEMECOLOR_INDEX_1" val="5"/>
  <p:tag name="KSO_WM_UNIT_LINE_FORE_SCHEMECOLOR_INDEX_1_BRIGHTNESS" val="0.6"/>
  <p:tag name="KSO_WM_UNIT_LINE_FORE_SCHEMECOLOR_INDEX_1_POS" val="0"/>
  <p:tag name="KSO_WM_UNIT_LINE_FORE_SCHEMECOLOR_INDEX_1_TRANS" val="0"/>
  <p:tag name="KSO_WM_UNIT_LINE_FORE_SCHEMECOLOR_INDEX_2" val="5"/>
  <p:tag name="KSO_WM_UNIT_LINE_FORE_SCHEMECOLOR_INDEX_2_BRIGHTNESS" val="0"/>
  <p:tag name="KSO_WM_UNIT_LINE_FORE_SCHEMECOLOR_INDEX_2_POS" val="0.57"/>
  <p:tag name="KSO_WM_UNIT_LINE_FORE_SCHEMECOLOR_INDEX_2_TRANS" val="0"/>
  <p:tag name="KSO_WM_UNIT_LINE_GRADIENT_ANGLE" val="0"/>
  <p:tag name="KSO_WM_UNIT_LINE_GRADIENT_DIRECTION" val="3"/>
  <p:tag name="KSO_WM_UNIT_LINE_GRADIENT_TYPE" val="0"/>
</p:tagLst>
</file>

<file path=ppt/tags/tag2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5"/>
  <p:tag name="KSO_WM_UNIT_LINE_FORE_SCHEMECOLOR_INDEX_1" val="5"/>
  <p:tag name="KSO_WM_UNIT_LINE_FORE_SCHEMECOLOR_INDEX_1_BRIGHTNESS" val="0.6"/>
  <p:tag name="KSO_WM_UNIT_LINE_FORE_SCHEMECOLOR_INDEX_1_POS" val="0"/>
  <p:tag name="KSO_WM_UNIT_LINE_FORE_SCHEMECOLOR_INDEX_1_TRANS" val="0"/>
  <p:tag name="KSO_WM_UNIT_LINE_FORE_SCHEMECOLOR_INDEX_2" val="5"/>
  <p:tag name="KSO_WM_UNIT_LINE_FORE_SCHEMECOLOR_INDEX_2_BRIGHTNESS" val="0"/>
  <p:tag name="KSO_WM_UNIT_LINE_FORE_SCHEMECOLOR_INDEX_2_POS" val="0.57"/>
  <p:tag name="KSO_WM_UNIT_LINE_FORE_SCHEMECOLOR_INDEX_2_TRANS" val="0"/>
  <p:tag name="KSO_WM_UNIT_LINE_GRADIENT_ANGLE" val="0"/>
  <p:tag name="KSO_WM_UNIT_LINE_GRADIENT_DIRECTION" val="3"/>
  <p:tag name="KSO_WM_UNIT_LINE_GRADIENT_TYPE" val="0"/>
</p:tagLst>
</file>

<file path=ppt/tags/tag2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5"/>
  <p:tag name="KSO_WM_UNIT_LINE_FORE_SCHEMECOLOR_INDEX_1" val="5"/>
  <p:tag name="KSO_WM_UNIT_LINE_FORE_SCHEMECOLOR_INDEX_1_BRIGHTNESS" val="0.6"/>
  <p:tag name="KSO_WM_UNIT_LINE_FORE_SCHEMECOLOR_INDEX_1_POS" val="0"/>
  <p:tag name="KSO_WM_UNIT_LINE_FORE_SCHEMECOLOR_INDEX_1_TRANS" val="0"/>
  <p:tag name="KSO_WM_UNIT_LINE_FORE_SCHEMECOLOR_INDEX_2" val="5"/>
  <p:tag name="KSO_WM_UNIT_LINE_FORE_SCHEMECOLOR_INDEX_2_BRIGHTNESS" val="0"/>
  <p:tag name="KSO_WM_UNIT_LINE_FORE_SCHEMECOLOR_INDEX_2_POS" val="0.57"/>
  <p:tag name="KSO_WM_UNIT_LINE_FORE_SCHEMECOLOR_INDEX_2_TRANS" val="0"/>
  <p:tag name="KSO_WM_UNIT_LINE_GRADIENT_ANGLE" val="0"/>
  <p:tag name="KSO_WM_UNIT_LINE_GRADIENT_DIRECTION" val="3"/>
  <p:tag name="KSO_WM_UNIT_LINE_GRADIENT_TYPE" val="0"/>
</p:tagLst>
</file>

<file path=ppt/tags/tag3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1.xml><?xml version="1.0" encoding="utf-8"?>
<p:tagLst xmlns:p="http://schemas.openxmlformats.org/presentationml/2006/main">
  <p:tag name="KSO_WM_UNIT_LINE_FILL_TYPE" val="2"/>
  <p:tag name="KSO_WM_UNIT_LINE_FORE_SCHEMECOLOR_INDEX" val="6"/>
  <p:tag name="KSO_WM_UNIT_LINE_FORE_SCHEMECOLOR_INDEX_BRIGHTNESS" val="-0.5"/>
</p:tagLst>
</file>

<file path=ppt/tags/tag302.xml><?xml version="1.0" encoding="utf-8"?>
<p:tagLst xmlns:p="http://schemas.openxmlformats.org/presentationml/2006/main">
  <p:tag name="KSO_WM_UNIT_LINE_FILL_TYPE" val="2"/>
  <p:tag name="KSO_WM_UNIT_LINE_FORE_SCHEMECOLOR_INDEX" val="6"/>
  <p:tag name="KSO_WM_UNIT_LINE_FORE_SCHEMECOLOR_INDEX_BRIGHTNESS" val="-0.5"/>
</p:tagLst>
</file>

<file path=ppt/tags/tag303.xml><?xml version="1.0" encoding="utf-8"?>
<p:tagLst xmlns:p="http://schemas.openxmlformats.org/presentationml/2006/main">
  <p:tag name="KSO_WM_UNIT_FILL_FORE_SCHEMECOLOR_INDEX" val="6"/>
  <p:tag name="KSO_WM_UNIT_FILL_FORE_SCHEMECOLOR_INDEX_BRIGHTNESS" val="-0.5"/>
  <p:tag name="KSO_WM_UNIT_FILL_TYPE" val="1"/>
</p:tagLst>
</file>

<file path=ppt/tags/tag304.xml><?xml version="1.0" encoding="utf-8"?>
<p:tagLst xmlns:p="http://schemas.openxmlformats.org/presentationml/2006/main">
  <p:tag name="KSO_WM_UNIT_TEXT_FILL_FORE_SCHEMECOLOR_INDEX" val="5"/>
  <p:tag name="KSO_WM_UNIT_TEXT_FILL_FORE_SCHEMECOLOR_INDEX_BRIGHTNESS" val="0"/>
  <p:tag name="KSO_WM_UNIT_TEXT_FILL_TYPE" val="1"/>
</p:tagLst>
</file>

<file path=ppt/tags/tag305.xml><?xml version="1.0" encoding="utf-8"?>
<p:tagLst xmlns:p="http://schemas.openxmlformats.org/presentationml/2006/main">
  <p:tag name="KSO_WM_UNIT_TEXT_FILL_FORE_SCHEMECOLOR_INDEX" val="1"/>
  <p:tag name="KSO_WM_UNIT_TEXT_FILL_FORE_SCHEMECOLOR_INDEX_BRIGHTNESS" val="0"/>
  <p:tag name="KSO_WM_UNIT_TEXT_FILL_TYPE" val="1"/>
</p:tagLst>
</file>

<file path=ppt/tags/tag306.xml><?xml version="1.0" encoding="utf-8"?>
<p:tagLst xmlns:p="http://schemas.openxmlformats.org/presentationml/2006/main">
  <p:tag name="KSO_WM_UNIT_FILL_FORE_SCHEMECOLOR_INDEX" val="6"/>
  <p:tag name="KSO_WM_UNIT_FILL_FORE_SCHEMECOLOR_INDEX_BRIGHTNESS" val="-0.5"/>
  <p:tag name="KSO_WM_UNIT_FILL_TYPE" val="1"/>
</p:tagLst>
</file>

<file path=ppt/tags/tag307.xml><?xml version="1.0" encoding="utf-8"?>
<p:tagLst xmlns:p="http://schemas.openxmlformats.org/presentationml/2006/main">
  <p:tag name="KSO_WM_UNIT_TEXT_FILL_FORE_SCHEMECOLOR_INDEX" val="5"/>
  <p:tag name="KSO_WM_UNIT_TEXT_FILL_FORE_SCHEMECOLOR_INDEX_BRIGHTNESS" val="0"/>
  <p:tag name="KSO_WM_UNIT_TEXT_FILL_TYPE" val="1"/>
</p:tagLst>
</file>

<file path=ppt/tags/tag308.xml><?xml version="1.0" encoding="utf-8"?>
<p:tagLst xmlns:p="http://schemas.openxmlformats.org/presentationml/2006/main">
  <p:tag name="KSO_WM_UNIT_TEXT_FILL_FORE_SCHEMECOLOR_INDEX" val="1"/>
  <p:tag name="KSO_WM_UNIT_TEXT_FILL_FORE_SCHEMECOLOR_INDEX_BRIGHTNESS" val="0"/>
  <p:tag name="KSO_WM_UNIT_TEXT_FILL_TYPE" val="1"/>
</p:tagLst>
</file>

<file path=ppt/tags/tag309.xml><?xml version="1.0" encoding="utf-8"?>
<p:tagLst xmlns:p="http://schemas.openxmlformats.org/presentationml/2006/main">
  <p:tag name="KSO_WM_UNIT_FILL_FORE_SCHEMECOLOR_INDEX" val="6"/>
  <p:tag name="KSO_WM_UNIT_FILL_FORE_SCHEMECOLOR_INDEX_BRIGHTNESS" val="-0.5"/>
  <p:tag name="KSO_WM_UNIT_FILL_TYPE" val="1"/>
</p:tagLst>
</file>

<file path=ppt/tags/tag310.xml><?xml version="1.0" encoding="utf-8"?>
<p:tagLst xmlns:p="http://schemas.openxmlformats.org/presentationml/2006/main">
  <p:tag name="KSO_WM_UNIT_TEXT_FILL_FORE_SCHEMECOLOR_INDEX" val="5"/>
  <p:tag name="KSO_WM_UNIT_TEXT_FILL_FORE_SCHEMECOLOR_INDEX_BRIGHTNESS" val="0"/>
  <p:tag name="KSO_WM_UNIT_TEXT_FILL_TYPE" val="1"/>
</p:tagLst>
</file>

<file path=ppt/tags/tag311.xml><?xml version="1.0" encoding="utf-8"?>
<p:tagLst xmlns:p="http://schemas.openxmlformats.org/presentationml/2006/main">
  <p:tag name="KSO_WM_UNIT_TEXT_FILL_FORE_SCHEMECOLOR_INDEX" val="1"/>
  <p:tag name="KSO_WM_UNIT_TEXT_FILL_FORE_SCHEMECOLOR_INDEX_BRIGHTNESS" val="0"/>
  <p:tag name="KSO_WM_UNIT_TEXT_FILL_TYPE" val="1"/>
</p:tagLst>
</file>

<file path=ppt/tags/tag312.xml><?xml version="1.0" encoding="utf-8"?>
<p:tagLst xmlns:p="http://schemas.openxmlformats.org/presentationml/2006/main">
  <p:tag name="KSO_WM_UNIT_TEXT_FILL_FORE_SCHEMECOLOR_INDEX" val="5"/>
  <p:tag name="KSO_WM_UNIT_TEXT_FILL_FORE_SCHEMECOLOR_INDEX_BRIGHTNESS" val="0"/>
  <p:tag name="KSO_WM_UNIT_TEXT_FILL_TYPE" val="1"/>
</p:tagLst>
</file>

<file path=ppt/tags/tag313.xml><?xml version="1.0" encoding="utf-8"?>
<p:tagLst xmlns:p="http://schemas.openxmlformats.org/presentationml/2006/main">
  <p:tag name="KSO_WM_SLIDE_BACKGROUND_TYPE" val="general"/>
</p:tagLst>
</file>

<file path=ppt/tags/tag3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5"/>
  <p:tag name="KSO_WM_UNIT_LINE_FORE_SCHEMECOLOR_INDEX_1" val="5"/>
  <p:tag name="KSO_WM_UNIT_LINE_FORE_SCHEMECOLOR_INDEX_1_BRIGHTNESS" val="0.6"/>
  <p:tag name="KSO_WM_UNIT_LINE_FORE_SCHEMECOLOR_INDEX_1_POS" val="0"/>
  <p:tag name="KSO_WM_UNIT_LINE_FORE_SCHEMECOLOR_INDEX_1_TRANS" val="0"/>
  <p:tag name="KSO_WM_UNIT_LINE_FORE_SCHEMECOLOR_INDEX_2" val="5"/>
  <p:tag name="KSO_WM_UNIT_LINE_FORE_SCHEMECOLOR_INDEX_2_BRIGHTNESS" val="0"/>
  <p:tag name="KSO_WM_UNIT_LINE_FORE_SCHEMECOLOR_INDEX_2_POS" val="0.57"/>
  <p:tag name="KSO_WM_UNIT_LINE_FORE_SCHEMECOLOR_INDEX_2_TRANS" val="0"/>
  <p:tag name="KSO_WM_UNIT_LINE_GRADIENT_ANGLE" val="0"/>
  <p:tag name="KSO_WM_UNIT_LINE_GRADIENT_DIRECTION" val="3"/>
  <p:tag name="KSO_WM_UNIT_LINE_GRADIENT_TYPE" val="0"/>
</p:tagLst>
</file>

<file path=ppt/tags/tag3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5"/>
  <p:tag name="KSO_WM_UNIT_LINE_FORE_SCHEMECOLOR_INDEX_1" val="5"/>
  <p:tag name="KSO_WM_UNIT_LINE_FORE_SCHEMECOLOR_INDEX_1_BRIGHTNESS" val="0.6"/>
  <p:tag name="KSO_WM_UNIT_LINE_FORE_SCHEMECOLOR_INDEX_1_POS" val="0"/>
  <p:tag name="KSO_WM_UNIT_LINE_FORE_SCHEMECOLOR_INDEX_1_TRANS" val="0"/>
  <p:tag name="KSO_WM_UNIT_LINE_FORE_SCHEMECOLOR_INDEX_2" val="5"/>
  <p:tag name="KSO_WM_UNIT_LINE_FORE_SCHEMECOLOR_INDEX_2_BRIGHTNESS" val="0"/>
  <p:tag name="KSO_WM_UNIT_LINE_FORE_SCHEMECOLOR_INDEX_2_POS" val="0.57"/>
  <p:tag name="KSO_WM_UNIT_LINE_FORE_SCHEMECOLOR_INDEX_2_TRANS" val="0"/>
  <p:tag name="KSO_WM_UNIT_LINE_GRADIENT_ANGLE" val="0"/>
  <p:tag name="KSO_WM_UNIT_LINE_GRADIENT_DIRECTION" val="3"/>
  <p:tag name="KSO_WM_UNIT_LINE_GRADIENT_TYPE" val="0"/>
</p:tagLst>
</file>

<file path=ppt/tags/tag3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5"/>
  <p:tag name="KSO_WM_UNIT_LINE_FORE_SCHEMECOLOR_INDEX_1" val="5"/>
  <p:tag name="KSO_WM_UNIT_LINE_FORE_SCHEMECOLOR_INDEX_1_BRIGHTNESS" val="0.6"/>
  <p:tag name="KSO_WM_UNIT_LINE_FORE_SCHEMECOLOR_INDEX_1_POS" val="0"/>
  <p:tag name="KSO_WM_UNIT_LINE_FORE_SCHEMECOLOR_INDEX_1_TRANS" val="0"/>
  <p:tag name="KSO_WM_UNIT_LINE_FORE_SCHEMECOLOR_INDEX_2" val="5"/>
  <p:tag name="KSO_WM_UNIT_LINE_FORE_SCHEMECOLOR_INDEX_2_BRIGHTNESS" val="0"/>
  <p:tag name="KSO_WM_UNIT_LINE_FORE_SCHEMECOLOR_INDEX_2_POS" val="0.57"/>
  <p:tag name="KSO_WM_UNIT_LINE_FORE_SCHEMECOLOR_INDEX_2_TRANS" val="0"/>
  <p:tag name="KSO_WM_UNIT_LINE_GRADIENT_ANGLE" val="0"/>
  <p:tag name="KSO_WM_UNIT_LINE_GRADIENT_DIRECTION" val="3"/>
  <p:tag name="KSO_WM_UNIT_LINE_GRADIENT_TYPE" val="0"/>
</p:tagLst>
</file>

<file path=ppt/tags/tag3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9.xml><?xml version="1.0" encoding="utf-8"?>
<p:tagLst xmlns:p="http://schemas.openxmlformats.org/presentationml/2006/main">
  <p:tag name="KSO_WM_UNIT_TEXT_FILL_FORE_SCHEMECOLOR_INDEX" val="5"/>
  <p:tag name="KSO_WM_UNIT_TEXT_FILL_FORE_SCHEMECOLOR_INDEX_BRIGHTNESS" val="0"/>
  <p:tag name="KSO_WM_UNIT_TEXT_FILL_TYPE" val="1"/>
</p:tagLst>
</file>

<file path=ppt/tags/tag320.xml><?xml version="1.0" encoding="utf-8"?>
<p:tagLst xmlns:p="http://schemas.openxmlformats.org/presentationml/2006/main">
  <p:tag name="KSO_WM_UNIT_FILL_FORE_SCHEMECOLOR_INDEX" val="6"/>
  <p:tag name="KSO_WM_UNIT_FILL_FORE_SCHEMECOLOR_INDEX_BRIGHTNESS" val="-0.5"/>
  <p:tag name="KSO_WM_UNIT_FILL_TYPE" val="1"/>
</p:tagLst>
</file>

<file path=ppt/tags/tag321.xml><?xml version="1.0" encoding="utf-8"?>
<p:tagLst xmlns:p="http://schemas.openxmlformats.org/presentationml/2006/main">
  <p:tag name="KSO_WM_UNIT_TEXT_FILL_FORE_SCHEMECOLOR_INDEX" val="1"/>
  <p:tag name="KSO_WM_UNIT_TEXT_FILL_FORE_SCHEMECOLOR_INDEX_BRIGHTNESS" val="0"/>
  <p:tag name="KSO_WM_UNIT_TEXT_FILL_TYPE" val="1"/>
</p:tagLst>
</file>

<file path=ppt/tags/tag322.xml><?xml version="1.0" encoding="utf-8"?>
<p:tagLst xmlns:p="http://schemas.openxmlformats.org/presentationml/2006/main">
  <p:tag name="KSO_WM_UNIT_FILL_FORE_SCHEMECOLOR_INDEX" val="6"/>
  <p:tag name="KSO_WM_UNIT_FILL_FORE_SCHEMECOLOR_INDEX_BRIGHTNESS" val="-0.5"/>
  <p:tag name="KSO_WM_UNIT_FILL_TYPE" val="1"/>
</p:tagLst>
</file>

<file path=ppt/tags/tag323.xml><?xml version="1.0" encoding="utf-8"?>
<p:tagLst xmlns:p="http://schemas.openxmlformats.org/presentationml/2006/main">
  <p:tag name="KSO_WM_UNIT_TEXT_FILL_FORE_SCHEMECOLOR_INDEX" val="5"/>
  <p:tag name="KSO_WM_UNIT_TEXT_FILL_FORE_SCHEMECOLOR_INDEX_BRIGHTNESS" val="0"/>
  <p:tag name="KSO_WM_UNIT_TEXT_FILL_TYPE" val="1"/>
</p:tagLst>
</file>

<file path=ppt/tags/tag324.xml><?xml version="1.0" encoding="utf-8"?>
<p:tagLst xmlns:p="http://schemas.openxmlformats.org/presentationml/2006/main">
  <p:tag name="KSO_WM_UNIT_TEXT_FILL_FORE_SCHEMECOLOR_INDEX" val="1"/>
  <p:tag name="KSO_WM_UNIT_TEXT_FILL_FORE_SCHEMECOLOR_INDEX_BRIGHTNESS" val="0"/>
  <p:tag name="KSO_WM_UNIT_TEXT_FILL_TYPE" val="1"/>
</p:tagLst>
</file>

<file path=ppt/tags/tag325.xml><?xml version="1.0" encoding="utf-8"?>
<p:tagLst xmlns:p="http://schemas.openxmlformats.org/presentationml/2006/main">
  <p:tag name="KSO_WM_UNIT_FILL_FORE_SCHEMECOLOR_INDEX" val="6"/>
  <p:tag name="KSO_WM_UNIT_FILL_FORE_SCHEMECOLOR_INDEX_BRIGHTNESS" val="-0.5"/>
  <p:tag name="KSO_WM_UNIT_FILL_TYPE" val="1"/>
</p:tagLst>
</file>

<file path=ppt/tags/tag326.xml><?xml version="1.0" encoding="utf-8"?>
<p:tagLst xmlns:p="http://schemas.openxmlformats.org/presentationml/2006/main">
  <p:tag name="KSO_WM_UNIT_TEXT_FILL_FORE_SCHEMECOLOR_INDEX" val="5"/>
  <p:tag name="KSO_WM_UNIT_TEXT_FILL_FORE_SCHEMECOLOR_INDEX_BRIGHTNESS" val="0"/>
  <p:tag name="KSO_WM_UNIT_TEXT_FILL_TYPE" val="1"/>
</p:tagLst>
</file>

<file path=ppt/tags/tag327.xml><?xml version="1.0" encoding="utf-8"?>
<p:tagLst xmlns:p="http://schemas.openxmlformats.org/presentationml/2006/main">
  <p:tag name="KSO_WM_UNIT_TEXT_FILL_FORE_SCHEMECOLOR_INDEX" val="1"/>
  <p:tag name="KSO_WM_UNIT_TEXT_FILL_FORE_SCHEMECOLOR_INDEX_BRIGHTNESS" val="0"/>
  <p:tag name="KSO_WM_UNIT_TEXT_FILL_TYPE" val="1"/>
</p:tagLst>
</file>

<file path=ppt/tags/tag328.xml><?xml version="1.0" encoding="utf-8"?>
<p:tagLst xmlns:p="http://schemas.openxmlformats.org/presentationml/2006/main">
  <p:tag name="KSO_WM_UNIT_TEXT_FILL_FORE_SCHEMECOLOR_INDEX" val="5"/>
  <p:tag name="KSO_WM_UNIT_TEXT_FILL_FORE_SCHEMECOLOR_INDEX_BRIGHTNESS" val="0"/>
  <p:tag name="KSO_WM_UNIT_TEXT_FILL_TYPE" val="1"/>
</p:tagLst>
</file>

<file path=ppt/tags/tag329.xml><?xml version="1.0" encoding="utf-8"?>
<p:tagLst xmlns:p="http://schemas.openxmlformats.org/presentationml/2006/main">
  <p:tag name="KSO_WM_SLIDE_BACKGROUND_TYPE" val="general"/>
</p:tagLst>
</file>

<file path=ppt/tags/tag3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3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5"/>
  <p:tag name="KSO_WM_UNIT_LINE_FORE_SCHEMECOLOR_INDEX_1" val="5"/>
  <p:tag name="KSO_WM_UNIT_LINE_FORE_SCHEMECOLOR_INDEX_1_BRIGHTNESS" val="0.6"/>
  <p:tag name="KSO_WM_UNIT_LINE_FORE_SCHEMECOLOR_INDEX_1_POS" val="0"/>
  <p:tag name="KSO_WM_UNIT_LINE_FORE_SCHEMECOLOR_INDEX_1_TRANS" val="0"/>
  <p:tag name="KSO_WM_UNIT_LINE_FORE_SCHEMECOLOR_INDEX_2" val="5"/>
  <p:tag name="KSO_WM_UNIT_LINE_FORE_SCHEMECOLOR_INDEX_2_BRIGHTNESS" val="0"/>
  <p:tag name="KSO_WM_UNIT_LINE_FORE_SCHEMECOLOR_INDEX_2_POS" val="0.57"/>
  <p:tag name="KSO_WM_UNIT_LINE_FORE_SCHEMECOLOR_INDEX_2_TRANS" val="0"/>
  <p:tag name="KSO_WM_UNIT_LINE_GRADIENT_ANGLE" val="0"/>
  <p:tag name="KSO_WM_UNIT_LINE_GRADIENT_DIRECTION" val="3"/>
  <p:tag name="KSO_WM_UNIT_LINE_GRADIENT_TYPE" val="0"/>
</p:tagLst>
</file>

<file path=ppt/tags/tag3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5"/>
  <p:tag name="KSO_WM_UNIT_LINE_FORE_SCHEMECOLOR_INDEX_1" val="5"/>
  <p:tag name="KSO_WM_UNIT_LINE_FORE_SCHEMECOLOR_INDEX_1_BRIGHTNESS" val="0.6"/>
  <p:tag name="KSO_WM_UNIT_LINE_FORE_SCHEMECOLOR_INDEX_1_POS" val="0"/>
  <p:tag name="KSO_WM_UNIT_LINE_FORE_SCHEMECOLOR_INDEX_1_TRANS" val="0"/>
  <p:tag name="KSO_WM_UNIT_LINE_FORE_SCHEMECOLOR_INDEX_2" val="5"/>
  <p:tag name="KSO_WM_UNIT_LINE_FORE_SCHEMECOLOR_INDEX_2_BRIGHTNESS" val="0"/>
  <p:tag name="KSO_WM_UNIT_LINE_FORE_SCHEMECOLOR_INDEX_2_POS" val="0.57"/>
  <p:tag name="KSO_WM_UNIT_LINE_FORE_SCHEMECOLOR_INDEX_2_TRANS" val="0"/>
  <p:tag name="KSO_WM_UNIT_LINE_GRADIENT_ANGLE" val="0"/>
  <p:tag name="KSO_WM_UNIT_LINE_GRADIENT_DIRECTION" val="3"/>
  <p:tag name="KSO_WM_UNIT_LINE_GRADIENT_TYPE" val="0"/>
</p:tagLst>
</file>

<file path=ppt/tags/tag3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5"/>
  <p:tag name="KSO_WM_UNIT_LINE_FORE_SCHEMECOLOR_INDEX_1" val="5"/>
  <p:tag name="KSO_WM_UNIT_LINE_FORE_SCHEMECOLOR_INDEX_1_BRIGHTNESS" val="0.6"/>
  <p:tag name="KSO_WM_UNIT_LINE_FORE_SCHEMECOLOR_INDEX_1_POS" val="0"/>
  <p:tag name="KSO_WM_UNIT_LINE_FORE_SCHEMECOLOR_INDEX_1_TRANS" val="0"/>
  <p:tag name="KSO_WM_UNIT_LINE_FORE_SCHEMECOLOR_INDEX_2" val="5"/>
  <p:tag name="KSO_WM_UNIT_LINE_FORE_SCHEMECOLOR_INDEX_2_BRIGHTNESS" val="0"/>
  <p:tag name="KSO_WM_UNIT_LINE_FORE_SCHEMECOLOR_INDEX_2_POS" val="0.57"/>
  <p:tag name="KSO_WM_UNIT_LINE_FORE_SCHEMECOLOR_INDEX_2_TRANS" val="0"/>
  <p:tag name="KSO_WM_UNIT_LINE_GRADIENT_ANGLE" val="0"/>
  <p:tag name="KSO_WM_UNIT_LINE_GRADIENT_DIRECTION" val="3"/>
  <p:tag name="KSO_WM_UNIT_LINE_GRADIENT_TYPE" val="0"/>
</p:tagLst>
</file>

<file path=ppt/tags/tag3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35.xml><?xml version="1.0" encoding="utf-8"?>
<p:tagLst xmlns:p="http://schemas.openxmlformats.org/presentationml/2006/main">
  <p:tag name="KSO_WM_UNIT_FILL_FORE_SCHEMECOLOR_INDEX" val="5"/>
  <p:tag name="KSO_WM_UNIT_FILL_FORE_SCHEMECOLOR_INDEX_BRIGHTNESS" val="0"/>
  <p:tag name="KSO_WM_UNIT_FILL_TYPE" val="1"/>
</p:tagLst>
</file>

<file path=ppt/tags/tag336.xml><?xml version="1.0" encoding="utf-8"?>
<p:tagLst xmlns:p="http://schemas.openxmlformats.org/presentationml/2006/main">
  <p:tag name="KSO_WM_UNIT_TEXT_FILL_FORE_SCHEMECOLOR_INDEX" val="1"/>
  <p:tag name="KSO_WM_UNIT_TEXT_FILL_FORE_SCHEMECOLOR_INDEX_BRIGHTNESS" val="0"/>
  <p:tag name="KSO_WM_UNIT_TEXT_FILL_TYPE" val="1"/>
</p:tagLst>
</file>

<file path=ppt/tags/tag337.xml><?xml version="1.0" encoding="utf-8"?>
<p:tagLst xmlns:p="http://schemas.openxmlformats.org/presentationml/2006/main">
  <p:tag name="KSO_WM_UNIT_TEXT_FILL_FORE_SCHEMECOLOR_INDEX" val="5"/>
  <p:tag name="KSO_WM_UNIT_TEXT_FILL_FORE_SCHEMECOLOR_INDEX_BRIGHTNESS" val="0"/>
  <p:tag name="KSO_WM_UNIT_TEXT_FILL_TYPE" val="1"/>
</p:tagLst>
</file>

<file path=ppt/tags/tag338.xml><?xml version="1.0" encoding="utf-8"?>
<p:tagLst xmlns:p="http://schemas.openxmlformats.org/presentationml/2006/main">
  <p:tag name="KSO_WM_UNIT_FILL_FORE_SCHEMECOLOR_INDEX" val="5"/>
  <p:tag name="KSO_WM_UNIT_FILL_FORE_SCHEMECOLOR_INDEX_BRIGHTNESS" val="0"/>
  <p:tag name="KSO_WM_UNIT_FILL_TYPE" val="1"/>
  <p:tag name="KSO_WM_UNIT_LINE_FILL_TYPE" val="2"/>
  <p:tag name="KSO_WM_UNIT_LINE_FORE_SCHEMECOLOR_INDEX" val="5"/>
  <p:tag name="KSO_WM_UNIT_LINE_FORE_SCHEMECOLOR_INDEX_BRIGHTNESS" val="-0.25"/>
</p:tagLst>
</file>

<file path=ppt/tags/tag339.xml><?xml version="1.0" encoding="utf-8"?>
<p:tagLst xmlns:p="http://schemas.openxmlformats.org/presentationml/2006/main">
  <p:tag name="KSO_WM_UNIT_FILL_FORE_SCHEMECOLOR_INDEX" val="5"/>
  <p:tag name="KSO_WM_UNIT_FILL_FORE_SCHEMECOLOR_INDEX_BRIGHTNESS" val="0"/>
  <p:tag name="KSO_WM_UNIT_FILL_TYPE" val="1"/>
  <p:tag name="KSO_WM_UNIT_LINE_FILL_TYPE" val="2"/>
  <p:tag name="KSO_WM_UNIT_LINE_FORE_SCHEMECOLOR_INDEX" val="5"/>
  <p:tag name="KSO_WM_UNIT_LINE_FORE_SCHEMECOLOR_INDEX_BRIGHTNESS" val="0"/>
</p:tagLst>
</file>

<file path=ppt/tags/tag340.xml><?xml version="1.0" encoding="utf-8"?>
<p:tagLst xmlns:p="http://schemas.openxmlformats.org/presentationml/2006/main">
  <p:tag name="KSO_WM_UNIT_FILL_FORE_SCHEMECOLOR_INDEX" val="5"/>
  <p:tag name="KSO_WM_UNIT_FILL_FORE_SCHEMECOLOR_INDEX_BRIGHTNESS" val="0"/>
  <p:tag name="KSO_WM_UNIT_FILL_TYPE" val="1"/>
</p:tagLst>
</file>

<file path=ppt/tags/tag341.xml><?xml version="1.0" encoding="utf-8"?>
<p:tagLst xmlns:p="http://schemas.openxmlformats.org/presentationml/2006/main">
  <p:tag name="KSO_WM_UNIT_FILL_FORE_SCHEMECOLOR_INDEX" val="7"/>
  <p:tag name="KSO_WM_UNIT_FILL_FORE_SCHEMECOLOR_INDEX_BRIGHTNESS" val="0"/>
  <p:tag name="KSO_WM_UNIT_FILL_TYPE" val="1"/>
</p:tagLst>
</file>

<file path=ppt/tags/tag342.xml><?xml version="1.0" encoding="utf-8"?>
<p:tagLst xmlns:p="http://schemas.openxmlformats.org/presentationml/2006/main">
  <p:tag name="KSO_WM_UNIT_TEXT_FILL_FORE_SCHEMECOLOR_INDEX" val="5"/>
  <p:tag name="KSO_WM_UNIT_TEXT_FILL_FORE_SCHEMECOLOR_INDEX_BRIGHTNESS" val="0"/>
  <p:tag name="KSO_WM_UNIT_TEXT_FILL_TYPE" val="1"/>
</p:tagLst>
</file>

<file path=ppt/tags/tag343.xml><?xml version="1.0" encoding="utf-8"?>
<p:tagLst xmlns:p="http://schemas.openxmlformats.org/presentationml/2006/main">
  <p:tag name="KSO_WM_UNIT_FILL_FORE_SCHEMECOLOR_INDEX" val="7"/>
  <p:tag name="KSO_WM_UNIT_FILL_FORE_SCHEMECOLOR_INDEX_BRIGHTNESS" val="0"/>
  <p:tag name="KSO_WM_UNIT_FILL_TYPE" val="1"/>
  <p:tag name="KSO_WM_UNIT_LINE_FILL_TYPE" val="2"/>
  <p:tag name="KSO_WM_UNIT_LINE_FORE_SCHEMECOLOR_INDEX" val="6"/>
  <p:tag name="KSO_WM_UNIT_LINE_FORE_SCHEMECOLOR_INDEX_BRIGHTNESS" val="-0.25"/>
</p:tagLst>
</file>

<file path=ppt/tags/tag344.xml><?xml version="1.0" encoding="utf-8"?>
<p:tagLst xmlns:p="http://schemas.openxmlformats.org/presentationml/2006/main">
  <p:tag name="KSO_WM_UNIT_FILL_FORE_SCHEMECOLOR_INDEX" val="7"/>
  <p:tag name="KSO_WM_UNIT_FILL_FORE_SCHEMECOLOR_INDEX_BRIGHTNESS" val="0"/>
  <p:tag name="KSO_WM_UNIT_FILL_TYPE" val="1"/>
  <p:tag name="KSO_WM_UNIT_LINE_FILL_TYPE" val="2"/>
  <p:tag name="KSO_WM_UNIT_LINE_FORE_SCHEMECOLOR_INDEX" val="7"/>
  <p:tag name="KSO_WM_UNIT_LINE_FORE_SCHEMECOLOR_INDEX_BRIGHTNESS" val="0"/>
</p:tagLst>
</file>

<file path=ppt/tags/tag345.xml><?xml version="1.0" encoding="utf-8"?>
<p:tagLst xmlns:p="http://schemas.openxmlformats.org/presentationml/2006/main">
  <p:tag name="KSO_WM_UNIT_FILL_FORE_SCHEMECOLOR_INDEX" val="7"/>
  <p:tag name="KSO_WM_UNIT_FILL_FORE_SCHEMECOLOR_INDEX_BRIGHTNESS" val="0"/>
  <p:tag name="KSO_WM_UNIT_FILL_TYPE" val="1"/>
</p:tagLst>
</file>

<file path=ppt/tags/tag346.xml><?xml version="1.0" encoding="utf-8"?>
<p:tagLst xmlns:p="http://schemas.openxmlformats.org/presentationml/2006/main">
  <p:tag name="KSO_WM_UNIT_FILL_FORE_SCHEMECOLOR_INDEX" val="5"/>
  <p:tag name="KSO_WM_UNIT_FILL_FORE_SCHEMECOLOR_INDEX_BRIGHTNESS" val="0"/>
  <p:tag name="KSO_WM_UNIT_FILL_TYPE" val="1"/>
</p:tagLst>
</file>

<file path=ppt/tags/tag347.xml><?xml version="1.0" encoding="utf-8"?>
<p:tagLst xmlns:p="http://schemas.openxmlformats.org/presentationml/2006/main">
  <p:tag name="KSO_WM_UNIT_TEXT_FILL_FORE_SCHEMECOLOR_INDEX" val="5"/>
  <p:tag name="KSO_WM_UNIT_TEXT_FILL_FORE_SCHEMECOLOR_INDEX_BRIGHTNESS" val="0"/>
  <p:tag name="KSO_WM_UNIT_TEXT_FILL_TYPE" val="1"/>
</p:tagLst>
</file>

<file path=ppt/tags/tag348.xml><?xml version="1.0" encoding="utf-8"?>
<p:tagLst xmlns:p="http://schemas.openxmlformats.org/presentationml/2006/main">
  <p:tag name="KSO_WM_UNIT_FILL_FORE_SCHEMECOLOR_INDEX" val="5"/>
  <p:tag name="KSO_WM_UNIT_FILL_FORE_SCHEMECOLOR_INDEX_BRIGHTNESS" val="0"/>
  <p:tag name="KSO_WM_UNIT_FILL_TYPE" val="1"/>
  <p:tag name="KSO_WM_UNIT_LINE_FILL_TYPE" val="2"/>
  <p:tag name="KSO_WM_UNIT_LINE_FORE_SCHEMECOLOR_INDEX" val="5"/>
  <p:tag name="KSO_WM_UNIT_LINE_FORE_SCHEMECOLOR_INDEX_BRIGHTNESS" val="-0.25"/>
</p:tagLst>
</file>

<file path=ppt/tags/tag349.xml><?xml version="1.0" encoding="utf-8"?>
<p:tagLst xmlns:p="http://schemas.openxmlformats.org/presentationml/2006/main">
  <p:tag name="KSO_WM_UNIT_FILL_FORE_SCHEMECOLOR_INDEX" val="5"/>
  <p:tag name="KSO_WM_UNIT_FILL_FORE_SCHEMECOLOR_INDEX_BRIGHTNESS" val="0"/>
  <p:tag name="KSO_WM_UNIT_FILL_TYPE" val="1"/>
  <p:tag name="KSO_WM_UNIT_LINE_FILL_TYPE" val="2"/>
  <p:tag name="KSO_WM_UNIT_LINE_FORE_SCHEMECOLOR_INDEX" val="5"/>
  <p:tag name="KSO_WM_UNIT_LINE_FORE_SCHEMECOLOR_INDEX_BRIGHTNESS" val="0"/>
</p:tagLst>
</file>

<file path=ppt/tags/tag350.xml><?xml version="1.0" encoding="utf-8"?>
<p:tagLst xmlns:p="http://schemas.openxmlformats.org/presentationml/2006/main">
  <p:tag name="KSO_WM_UNIT_FILL_FORE_SCHEMECOLOR_INDEX" val="5"/>
  <p:tag name="KSO_WM_UNIT_FILL_FORE_SCHEMECOLOR_INDEX_BRIGHTNESS" val="0"/>
  <p:tag name="KSO_WM_UNIT_FILL_TYPE" val="1"/>
</p:tagLst>
</file>

<file path=ppt/tags/tag351.xml><?xml version="1.0" encoding="utf-8"?>
<p:tagLst xmlns:p="http://schemas.openxmlformats.org/presentationml/2006/main">
  <p:tag name="KSO_WM_UNIT_TEXT_FILL_FORE_SCHEMECOLOR_INDEX" val="1"/>
  <p:tag name="KSO_WM_UNIT_TEXT_FILL_FORE_SCHEMECOLOR_INDEX_BRIGHTNESS" val="0"/>
  <p:tag name="KSO_WM_UNIT_TEXT_FILL_TYPE" val="1"/>
</p:tagLst>
</file>

<file path=ppt/tags/tag352.xml><?xml version="1.0" encoding="utf-8"?>
<p:tagLst xmlns:p="http://schemas.openxmlformats.org/presentationml/2006/main">
  <p:tag name="KSO_WM_UNIT_TEXT_FILL_FORE_SCHEMECOLOR_INDEX" val="1"/>
  <p:tag name="KSO_WM_UNIT_TEXT_FILL_FORE_SCHEMECOLOR_INDEX_BRIGHTNESS" val="0"/>
  <p:tag name="KSO_WM_UNIT_TEXT_FILL_TYPE" val="1"/>
</p:tagLst>
</file>

<file path=ppt/tags/tag353.xml><?xml version="1.0" encoding="utf-8"?>
<p:tagLst xmlns:p="http://schemas.openxmlformats.org/presentationml/2006/main">
  <p:tag name="KSO_WM_UNIT_TEXT_FILL_FORE_SCHEMECOLOR_INDEX" val="5"/>
  <p:tag name="KSO_WM_UNIT_TEXT_FILL_FORE_SCHEMECOLOR_INDEX_BRIGHTNESS" val="0"/>
  <p:tag name="KSO_WM_UNIT_TEXT_FILL_TYPE" val="1"/>
</p:tagLst>
</file>

<file path=ppt/tags/tag354.xml><?xml version="1.0" encoding="utf-8"?>
<p:tagLst xmlns:p="http://schemas.openxmlformats.org/presentationml/2006/main">
  <p:tag name="KSO_WM_SLIDE_BACKGROUND_TYPE" val="general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20"/>
  <p:tag name="KSO_WM_UNIT_COMPATIBLE" val="1"/>
  <p:tag name="KSO_WM_UNIT_DIAGRAM_ISNUMVISUAL" val="0"/>
  <p:tag name="KSO_WM_UNIT_DIAGRAM_ISREFERUNIT" val="0"/>
  <p:tag name="KSO_WM_UNIT_HIGHLIGHT" val="0"/>
  <p:tag name="KSO_WM_UNIT_ID" val="custom20202620_7*e*1"/>
  <p:tag name="KSO_WM_UNIT_INDEX" val="1"/>
  <p:tag name="KSO_WM_UNIT_ISCONTENTSTITLE" val="0"/>
  <p:tag name="KSO_WM_UNIT_LAYERLEVEL" val="1"/>
  <p:tag name="KSO_WM_UNIT_NOCLEAR" val="0"/>
  <p:tag name="KSO_WM_UNIT_PRESET_TEXT" val="02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2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20"/>
  <p:tag name="KSO_WM_UNIT_COMPATIBLE" val="0"/>
  <p:tag name="KSO_WM_UNIT_DIAGRAM_ISNUMVISUAL" val="0"/>
  <p:tag name="KSO_WM_UNIT_DIAGRAM_ISREFERUNIT" val="0"/>
  <p:tag name="KSO_WM_UNIT_HIGHLIGHT" val="0"/>
  <p:tag name="KSO_WM_UNIT_ID" val="custom2020262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1"/>
</p:tagLst>
</file>

<file path=ppt/tags/tag357.xml><?xml version="1.0" encoding="utf-8"?>
<p:tagLst xmlns:p="http://schemas.openxmlformats.org/presentationml/2006/main">
  <p:tag name="KSO_WM_BEAUTIFY_FLAG" val="#wm#"/>
  <p:tag name="KSO_WM_SLIDE_ID" val="custom20202620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20"/>
  <p:tag name="KSO_WM_TEMPLATE_MASTER_TYPE" val="1"/>
  <p:tag name="KSO_WM_TEMPLATE_SUBCATEGORY" val="0"/>
</p:tagLst>
</file>

<file path=ppt/tags/tag3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5"/>
  <p:tag name="KSO_WM_UNIT_LINE_FORE_SCHEMECOLOR_INDEX_1" val="5"/>
  <p:tag name="KSO_WM_UNIT_LINE_FORE_SCHEMECOLOR_INDEX_1_BRIGHTNESS" val="0.6"/>
  <p:tag name="KSO_WM_UNIT_LINE_FORE_SCHEMECOLOR_INDEX_1_POS" val="0"/>
  <p:tag name="KSO_WM_UNIT_LINE_FORE_SCHEMECOLOR_INDEX_1_TRANS" val="0"/>
  <p:tag name="KSO_WM_UNIT_LINE_FORE_SCHEMECOLOR_INDEX_2" val="5"/>
  <p:tag name="KSO_WM_UNIT_LINE_FORE_SCHEMECOLOR_INDEX_2_BRIGHTNESS" val="0"/>
  <p:tag name="KSO_WM_UNIT_LINE_FORE_SCHEMECOLOR_INDEX_2_POS" val="0.57"/>
  <p:tag name="KSO_WM_UNIT_LINE_FORE_SCHEMECOLOR_INDEX_2_TRANS" val="0"/>
  <p:tag name="KSO_WM_UNIT_LINE_GRADIENT_ANGLE" val="0"/>
  <p:tag name="KSO_WM_UNIT_LINE_GRADIENT_DIRECTION" val="3"/>
  <p:tag name="KSO_WM_UNIT_LINE_GRADIENT_TYPE" val="0"/>
</p:tagLst>
</file>

<file path=ppt/tags/tag3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5"/>
  <p:tag name="KSO_WM_UNIT_LINE_FORE_SCHEMECOLOR_INDEX_1" val="5"/>
  <p:tag name="KSO_WM_UNIT_LINE_FORE_SCHEMECOLOR_INDEX_1_BRIGHTNESS" val="0.6"/>
  <p:tag name="KSO_WM_UNIT_LINE_FORE_SCHEMECOLOR_INDEX_1_POS" val="0"/>
  <p:tag name="KSO_WM_UNIT_LINE_FORE_SCHEMECOLOR_INDEX_1_TRANS" val="0"/>
  <p:tag name="KSO_WM_UNIT_LINE_FORE_SCHEMECOLOR_INDEX_2" val="5"/>
  <p:tag name="KSO_WM_UNIT_LINE_FORE_SCHEMECOLOR_INDEX_2_BRIGHTNESS" val="0"/>
  <p:tag name="KSO_WM_UNIT_LINE_FORE_SCHEMECOLOR_INDEX_2_POS" val="0.57"/>
  <p:tag name="KSO_WM_UNIT_LINE_FORE_SCHEMECOLOR_INDEX_2_TRANS" val="0"/>
  <p:tag name="KSO_WM_UNIT_LINE_GRADIENT_ANGLE" val="0"/>
  <p:tag name="KSO_WM_UNIT_LINE_GRADIENT_DIRECTION" val="3"/>
  <p:tag name="KSO_WM_UNIT_LINE_GRADIENT_TYPE" val="0"/>
</p:tagLst>
</file>

<file path=ppt/tags/tag3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5"/>
  <p:tag name="KSO_WM_UNIT_LINE_FORE_SCHEMECOLOR_INDEX_1" val="5"/>
  <p:tag name="KSO_WM_UNIT_LINE_FORE_SCHEMECOLOR_INDEX_1_BRIGHTNESS" val="0.6"/>
  <p:tag name="KSO_WM_UNIT_LINE_FORE_SCHEMECOLOR_INDEX_1_POS" val="0"/>
  <p:tag name="KSO_WM_UNIT_LINE_FORE_SCHEMECOLOR_INDEX_1_TRANS" val="0"/>
  <p:tag name="KSO_WM_UNIT_LINE_FORE_SCHEMECOLOR_INDEX_2" val="5"/>
  <p:tag name="KSO_WM_UNIT_LINE_FORE_SCHEMECOLOR_INDEX_2_BRIGHTNESS" val="0"/>
  <p:tag name="KSO_WM_UNIT_LINE_FORE_SCHEMECOLOR_INDEX_2_POS" val="0.57"/>
  <p:tag name="KSO_WM_UNIT_LINE_FORE_SCHEMECOLOR_INDEX_2_TRANS" val="0"/>
  <p:tag name="KSO_WM_UNIT_LINE_GRADIENT_ANGLE" val="0"/>
  <p:tag name="KSO_WM_UNIT_LINE_GRADIENT_DIRECTION" val="3"/>
  <p:tag name="KSO_WM_UNIT_LINE_GRADIENT_TYPE" val="0"/>
</p:tagLst>
</file>

<file path=ppt/tags/tag3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63.xml><?xml version="1.0" encoding="utf-8"?>
<p:tagLst xmlns:p="http://schemas.openxmlformats.org/presentationml/2006/main">
  <p:tag name="KSO_WM_UNIT_LINE_FILL_TYPE" val="2"/>
  <p:tag name="KSO_WM_UNIT_LINE_FORE_SCHEMECOLOR_INDEX" val="1"/>
  <p:tag name="KSO_WM_UNIT_LINE_FORE_SCHEMECOLOR_INDEX_BRIGHTNESS" val="0"/>
</p:tagLst>
</file>

<file path=ppt/tags/tag364.xml><?xml version="1.0" encoding="utf-8"?>
<p:tagLst xmlns:p="http://schemas.openxmlformats.org/presentationml/2006/main">
  <p:tag name="KSO_WM_UNIT_LINE_FILL_TYPE" val="2"/>
  <p:tag name="KSO_WM_UNIT_LINE_FORE_SCHEMECOLOR_INDEX" val="1"/>
  <p:tag name="KSO_WM_UNIT_LINE_FORE_SCHEMECOLOR_INDEX_BRIGHTNESS" val="0"/>
</p:tagLst>
</file>

<file path=ppt/tags/tag365.xml><?xml version="1.0" encoding="utf-8"?>
<p:tagLst xmlns:p="http://schemas.openxmlformats.org/presentationml/2006/main">
  <p:tag name="KSO_WM_UNIT_FILL_FORE_SCHEMECOLOR_INDEX" val="6"/>
  <p:tag name="KSO_WM_UNIT_FILL_FORE_SCHEMECOLOR_INDEX_BRIGHTNESS" val="-0.5"/>
  <p:tag name="KSO_WM_UNIT_FILL_TYPE" val="1"/>
</p:tagLst>
</file>

<file path=ppt/tags/tag366.xml><?xml version="1.0" encoding="utf-8"?>
<p:tagLst xmlns:p="http://schemas.openxmlformats.org/presentationml/2006/main">
  <p:tag name="KSO_WM_UNIT_TEXT_FILL_FORE_SCHEMECOLOR_INDEX" val="1"/>
  <p:tag name="KSO_WM_UNIT_TEXT_FILL_FORE_SCHEMECOLOR_INDEX_BRIGHTNESS" val="0"/>
  <p:tag name="KSO_WM_UNIT_TEXT_FILL_TYPE" val="1"/>
</p:tagLst>
</file>

<file path=ppt/tags/tag367.xml><?xml version="1.0" encoding="utf-8"?>
<p:tagLst xmlns:p="http://schemas.openxmlformats.org/presentationml/2006/main">
  <p:tag name="KSO_WM_UNIT_FILL_FORE_SCHEMECOLOR_INDEX" val="6"/>
  <p:tag name="KSO_WM_UNIT_FILL_FORE_SCHEMECOLOR_INDEX_BRIGHTNESS" val="-0.5"/>
  <p:tag name="KSO_WM_UNIT_FILL_TYPE" val="1"/>
</p:tagLst>
</file>

<file path=ppt/tags/tag368.xml><?xml version="1.0" encoding="utf-8"?>
<p:tagLst xmlns:p="http://schemas.openxmlformats.org/presentationml/2006/main">
  <p:tag name="KSO_WM_UNIT_TEXT_FILL_FORE_SCHEMECOLOR_INDEX" val="1"/>
  <p:tag name="KSO_WM_UNIT_TEXT_FILL_FORE_SCHEMECOLOR_INDEX_BRIGHTNESS" val="0"/>
  <p:tag name="KSO_WM_UNIT_TEXT_FILL_TYPE" val="1"/>
</p:tagLst>
</file>

<file path=ppt/tags/tag369.xml><?xml version="1.0" encoding="utf-8"?>
<p:tagLst xmlns:p="http://schemas.openxmlformats.org/presentationml/2006/main">
  <p:tag name="KSO_WM_UNIT_FILL_FORE_SCHEMECOLOR_INDEX" val="6"/>
  <p:tag name="KSO_WM_UNIT_FILL_FORE_SCHEMECOLOR_INDEX_BRIGHTNESS" val="-0.5"/>
  <p:tag name="KSO_WM_UNIT_FILL_TYPE" val="1"/>
</p:tagLst>
</file>

<file path=ppt/tags/tag370.xml><?xml version="1.0" encoding="utf-8"?>
<p:tagLst xmlns:p="http://schemas.openxmlformats.org/presentationml/2006/main">
  <p:tag name="KSO_WM_UNIT_TEXT_FILL_FORE_SCHEMECOLOR_INDEX" val="1"/>
  <p:tag name="KSO_WM_UNIT_TEXT_FILL_FORE_SCHEMECOLOR_INDEX_BRIGHTNESS" val="0"/>
  <p:tag name="KSO_WM_UNIT_TEXT_FILL_TYPE" val="1"/>
</p:tagLst>
</file>

<file path=ppt/tags/tag371.xml><?xml version="1.0" encoding="utf-8"?>
<p:tagLst xmlns:p="http://schemas.openxmlformats.org/presentationml/2006/main">
  <p:tag name="KSO_WM_UNIT_TEXT_FILL_FORE_SCHEMECOLOR_INDEX" val="5"/>
  <p:tag name="KSO_WM_UNIT_TEXT_FILL_FORE_SCHEMECOLOR_INDEX_BRIGHTNESS" val="0"/>
  <p:tag name="KSO_WM_UNIT_TEXT_FILL_TYPE" val="1"/>
</p:tagLst>
</file>

<file path=ppt/tags/tag372.xml><?xml version="1.0" encoding="utf-8"?>
<p:tagLst xmlns:p="http://schemas.openxmlformats.org/presentationml/2006/main">
  <p:tag name="KSO_WM_SLIDE_BACKGROUND_TYPE" val="general"/>
</p:tagLst>
</file>

<file path=ppt/tags/tag3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3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5"/>
  <p:tag name="KSO_WM_UNIT_LINE_FORE_SCHEMECOLOR_INDEX_1" val="5"/>
  <p:tag name="KSO_WM_UNIT_LINE_FORE_SCHEMECOLOR_INDEX_1_BRIGHTNESS" val="0.6"/>
  <p:tag name="KSO_WM_UNIT_LINE_FORE_SCHEMECOLOR_INDEX_1_POS" val="0"/>
  <p:tag name="KSO_WM_UNIT_LINE_FORE_SCHEMECOLOR_INDEX_1_TRANS" val="0"/>
  <p:tag name="KSO_WM_UNIT_LINE_FORE_SCHEMECOLOR_INDEX_2" val="5"/>
  <p:tag name="KSO_WM_UNIT_LINE_FORE_SCHEMECOLOR_INDEX_2_BRIGHTNESS" val="0"/>
  <p:tag name="KSO_WM_UNIT_LINE_FORE_SCHEMECOLOR_INDEX_2_POS" val="0.57"/>
  <p:tag name="KSO_WM_UNIT_LINE_FORE_SCHEMECOLOR_INDEX_2_TRANS" val="0"/>
  <p:tag name="KSO_WM_UNIT_LINE_GRADIENT_ANGLE" val="0"/>
  <p:tag name="KSO_WM_UNIT_LINE_GRADIENT_DIRECTION" val="3"/>
  <p:tag name="KSO_WM_UNIT_LINE_GRADIENT_TYPE" val="0"/>
</p:tagLst>
</file>

<file path=ppt/tags/tag3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5"/>
  <p:tag name="KSO_WM_UNIT_LINE_FORE_SCHEMECOLOR_INDEX_1" val="5"/>
  <p:tag name="KSO_WM_UNIT_LINE_FORE_SCHEMECOLOR_INDEX_1_BRIGHTNESS" val="0.6"/>
  <p:tag name="KSO_WM_UNIT_LINE_FORE_SCHEMECOLOR_INDEX_1_POS" val="0"/>
  <p:tag name="KSO_WM_UNIT_LINE_FORE_SCHEMECOLOR_INDEX_1_TRANS" val="0"/>
  <p:tag name="KSO_WM_UNIT_LINE_FORE_SCHEMECOLOR_INDEX_2" val="5"/>
  <p:tag name="KSO_WM_UNIT_LINE_FORE_SCHEMECOLOR_INDEX_2_BRIGHTNESS" val="0"/>
  <p:tag name="KSO_WM_UNIT_LINE_FORE_SCHEMECOLOR_INDEX_2_POS" val="0.57"/>
  <p:tag name="KSO_WM_UNIT_LINE_FORE_SCHEMECOLOR_INDEX_2_TRANS" val="0"/>
  <p:tag name="KSO_WM_UNIT_LINE_GRADIENT_ANGLE" val="0"/>
  <p:tag name="KSO_WM_UNIT_LINE_GRADIENT_DIRECTION" val="3"/>
  <p:tag name="KSO_WM_UNIT_LINE_GRADIENT_TYPE" val="0"/>
</p:tagLst>
</file>

<file path=ppt/tags/tag3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LINE_FILL_TYPE" val="5"/>
  <p:tag name="KSO_WM_UNIT_LINE_FORE_SCHEMECOLOR_INDEX_1" val="5"/>
  <p:tag name="KSO_WM_UNIT_LINE_FORE_SCHEMECOLOR_INDEX_1_BRIGHTNESS" val="0.6"/>
  <p:tag name="KSO_WM_UNIT_LINE_FORE_SCHEMECOLOR_INDEX_1_POS" val="0"/>
  <p:tag name="KSO_WM_UNIT_LINE_FORE_SCHEMECOLOR_INDEX_1_TRANS" val="0"/>
  <p:tag name="KSO_WM_UNIT_LINE_FORE_SCHEMECOLOR_INDEX_2" val="5"/>
  <p:tag name="KSO_WM_UNIT_LINE_FORE_SCHEMECOLOR_INDEX_2_BRIGHTNESS" val="0"/>
  <p:tag name="KSO_WM_UNIT_LINE_FORE_SCHEMECOLOR_INDEX_2_POS" val="0.57"/>
  <p:tag name="KSO_WM_UNIT_LINE_FORE_SCHEMECOLOR_INDEX_2_TRANS" val="0"/>
  <p:tag name="KSO_WM_UNIT_LINE_GRADIENT_ANGLE" val="0"/>
  <p:tag name="KSO_WM_UNIT_LINE_GRADIENT_DIRECTION" val="3"/>
  <p:tag name="KSO_WM_UNIT_LINE_GRADIENT_TYPE" val="0"/>
</p:tagLst>
</file>

<file path=ppt/tags/tag3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78.xml><?xml version="1.0" encoding="utf-8"?>
<p:tagLst xmlns:p="http://schemas.openxmlformats.org/presentationml/2006/main">
  <p:tag name="KSO_WM_UNIT_FILL_FORE_SCHEMECOLOR_INDEX" val="6"/>
  <p:tag name="KSO_WM_UNIT_FILL_FORE_SCHEMECOLOR_INDEX_BRIGHTNESS" val="-0.5"/>
  <p:tag name="KSO_WM_UNIT_FILL_TYPE" val="1"/>
</p:tagLst>
</file>

<file path=ppt/tags/tag379.xml><?xml version="1.0" encoding="utf-8"?>
<p:tagLst xmlns:p="http://schemas.openxmlformats.org/presentationml/2006/main">
  <p:tag name="KSO_WM_UNIT_TEXT_FILL_FORE_SCHEMECOLOR_INDEX" val="1"/>
  <p:tag name="KSO_WM_UNIT_TEXT_FILL_FORE_SCHEMECOLOR_INDEX_BRIGHTNESS" val="0"/>
  <p:tag name="KSO_WM_UNIT_TEXT_FILL_TYPE" val="1"/>
</p:tagLst>
</file>

<file path=ppt/tags/tag380.xml><?xml version="1.0" encoding="utf-8"?>
<p:tagLst xmlns:p="http://schemas.openxmlformats.org/presentationml/2006/main">
  <p:tag name="KSO_WM_UNIT_FILL_FORE_SCHEMECOLOR_INDEX" val="6"/>
  <p:tag name="KSO_WM_UNIT_FILL_FORE_SCHEMECOLOR_INDEX_BRIGHTNESS" val="-0.5"/>
  <p:tag name="KSO_WM_UNIT_FILL_TYPE" val="1"/>
</p:tagLst>
</file>

<file path=ppt/tags/tag381.xml><?xml version="1.0" encoding="utf-8"?>
<p:tagLst xmlns:p="http://schemas.openxmlformats.org/presentationml/2006/main">
  <p:tag name="KSO_WM_UNIT_TEXT_FILL_FORE_SCHEMECOLOR_INDEX" val="1"/>
  <p:tag name="KSO_WM_UNIT_TEXT_FILL_FORE_SCHEMECOLOR_INDEX_BRIGHTNESS" val="0"/>
  <p:tag name="KSO_WM_UNIT_TEXT_FILL_TYPE" val="1"/>
</p:tagLst>
</file>

<file path=ppt/tags/tag382.xml><?xml version="1.0" encoding="utf-8"?>
<p:tagLst xmlns:p="http://schemas.openxmlformats.org/presentationml/2006/main">
  <p:tag name="KSO_WM_UNIT_TEXT_FILL_FORE_SCHEMECOLOR_INDEX" val="1"/>
  <p:tag name="KSO_WM_UNIT_TEXT_FILL_FORE_SCHEMECOLOR_INDEX_BRIGHTNESS" val="0"/>
  <p:tag name="KSO_WM_UNIT_TEXT_FILL_TYPE" val="1"/>
</p:tagLst>
</file>

<file path=ppt/tags/tag383.xml><?xml version="1.0" encoding="utf-8"?>
<p:tagLst xmlns:p="http://schemas.openxmlformats.org/presentationml/2006/main">
  <p:tag name="KSO_WM_UNIT_FILL_FORE_SCHEMECOLOR_INDEX" val="6"/>
  <p:tag name="KSO_WM_UNIT_FILL_FORE_SCHEMECOLOR_INDEX_BRIGHTNESS" val="-0.5"/>
  <p:tag name="KSO_WM_UNIT_FILL_TYPE" val="1"/>
</p:tagLst>
</file>

<file path=ppt/tags/tag384.xml><?xml version="1.0" encoding="utf-8"?>
<p:tagLst xmlns:p="http://schemas.openxmlformats.org/presentationml/2006/main">
  <p:tag name="KSO_WM_UNIT_TEXT_FILL_FORE_SCHEMECOLOR_INDEX" val="5"/>
  <p:tag name="KSO_WM_UNIT_TEXT_FILL_FORE_SCHEMECOLOR_INDEX_BRIGHTNESS" val="0"/>
  <p:tag name="KSO_WM_UNIT_TEXT_FILL_TYPE" val="1"/>
</p:tagLst>
</file>

<file path=ppt/tags/tag385.xml><?xml version="1.0" encoding="utf-8"?>
<p:tagLst xmlns:p="http://schemas.openxmlformats.org/presentationml/2006/main">
  <p:tag name="KSO_WM_SLIDE_BACKGROUND_TYPE" val="general"/>
</p:tagLst>
</file>

<file path=ppt/tags/tag38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F0F0EF"/>
      </a:dk2>
      <a:lt2>
        <a:srgbClr val="FFFFFF"/>
      </a:lt2>
      <a:accent1>
        <a:srgbClr val="E2B08A"/>
      </a:accent1>
      <a:accent2>
        <a:srgbClr val="EDA499"/>
      </a:accent2>
      <a:accent3>
        <a:srgbClr val="EB9EAF"/>
      </a:accent3>
      <a:accent4>
        <a:srgbClr val="DDA0C7"/>
      </a:accent4>
      <a:accent5>
        <a:srgbClr val="C1A6D9"/>
      </a:accent5>
      <a:accent6>
        <a:srgbClr val="9FAEE0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63500">
          <a:solidFill>
            <a:srgbClr val="C4AC6A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8">
      <vt:lpstr>Arial</vt:lpstr>
      <vt:lpstr>Calibri</vt:lpstr>
      <vt:lpstr>微软雅黑</vt:lpstr>
      <vt:lpstr>汉仪旗黑-85S</vt:lpstr>
      <vt:lpstr>汉仪闫锐敏行楷简</vt:lpstr>
      <vt:lpstr>汉仪行楷简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2024-09-01T07:27:57.833</cp:lastPrinted>
  <dcterms:created xsi:type="dcterms:W3CDTF">2024-08-31T23:27:57Z</dcterms:created>
  <dcterms:modified xsi:type="dcterms:W3CDTF">2024-08-31T23:28:03Z</dcterms:modified>
</cp:coreProperties>
</file>