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9AAB8-6178-454C-B767-8C078B43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00CA1-2ADC-4575-B4E4-2E684CDE5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3351A-AA3A-41B6-B18F-83F7E76D2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236F1-A700-4727-9181-4B0260A7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701D1-7591-48A2-A4F1-3A63B7985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05975C-9285-4A22-906E-C8F4E36B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9DE8B-44E9-4306-937C-C6FC8DB02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F6CAD-970F-4488-AF6B-5333367F5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96278-9A94-4823-AA8D-14C2E321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DBE0B-C614-4810-A705-40E8B70EB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848D0-FE5B-44D6-9E35-07806BEA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00006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畸胎瘤患者的心理护理与康复指导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畸胎瘤患者的营养支持与饮食调整建议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总结与展望：提高畸胎瘤患者生活质量的关键措施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畸胎瘤是一种来源于生殖细胞的肿瘤，可发生于卵巢、睾丸、骶尾部、纵隔、腹膜后等部位。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根据组织分化程度和成熟程度，畸胎瘤可分为成熟畸胎瘤和未成熟畸胎瘤两类。成熟畸胎瘤为良性肿瘤，未成熟畸胎瘤为恶性肿瘤。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畸胎瘤定义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畸胎瘤的发病原因尚未完全明确，可能与遗传、环境、生活习惯等多种因素有关。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年龄、性别、环境、遗传等因素均可影响畸胎瘤的发病风险。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畸胎瘤患者可能出现腹部肿块、腹痛、腹胀、月经不调等症状。部分患者可能无症状，仅在体检时发现。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通过临床表现和影像学检查（如B超、CT、MRI等）可初步诊断畸胎瘤。确诊需通过病理学检查，观察肿瘤组织中的细胞类型和分化程度。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50" r="2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畸胎瘤的术前护理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如血常规、尿常规、肝肾功能、电解质、凝血功能等，以评估患者身体状况。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907" r="49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术前需备皮，保持手术部位皮肤清洁干燥。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术前需进行肠道准备，如禁食、灌肠等，以减少术后并发症。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针对患者可能出现的焦虑、恐惧等心理问题，进行心理疏导，增强患者信心。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向患者及家属介绍畸胎瘤的发病原因、治疗方法及注意事项，提高患者及家属对疾病的认知。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术前需告知患者及家属饮食注意事项，如避免辛辣、油腻等刺激性食物，以清淡易消化食物为主。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对于营养不良或不能正常进食的患者，需给予营养支持治疗，如静脉输液、肠内营养等，以保证患者身体状况良好。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术前饮食指导与营养支持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密切监测患者的生命体征，包括体温、心率、呼吸、血压等。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注意观察手术伤口的渗血、渗液情况，以及有无红肿、疼痛等感染迹象。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伤口观察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对于留置引流管的患者，应密切观察引流液的颜色、量及性状，确保引流管通畅。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引流管观察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术后观察与监测指标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https://d.book118.com/997100006130006026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2024-08-31T22:24:39.129</cp:lastPrinted>
  <dcterms:created xsi:type="dcterms:W3CDTF">2024-08-31T14:24:39Z</dcterms:created>
  <dcterms:modified xsi:type="dcterms:W3CDTF">2024-08-31T14:24:41Z</dcterms:modified>
</cp:coreProperties>
</file>