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61B60-D097-4B20-8D91-A40F63BB5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AFCCE-AB1E-43AD-A1D4-69D2431AA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14510-0E29-42D6-8A8A-D25CF31A8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44EEE-868B-48B1-89F7-B6DD6CA39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7B4DAB-C824-472D-966A-9F65FAE52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E42650-DA79-4BC6-978C-2CF90F543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0B80C7-3886-4147-8C44-EA17DEC08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6ECB0-B3F9-48D2-A959-942D2823E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F8100-1111-486D-9DD9-599C1E31D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B693C-CADC-4AA0-9F90-83AC3E99C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70923-9171-42DB-9375-548577642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01002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拼多多营销策略创新分析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拼多多简介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营销策略创新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营销策略实施与效果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面临的挑战与未来发展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拼多多简介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拼多多是一家成立于2015年的中国电商公司，总部位于上海。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成立于2015年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792" r="20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快速崛起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上市与扩张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拼多多凭借创新的社交电商模式和独特的营销策略，迅速成为中国电商市场的重要一员。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拼多多于2018年在纳斯达克上市，并持续扩大业务范围，向全球市场进军。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公司背景与发展历程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社交电商模式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拼多多借助微信等社交平台，通过分享、助力等方式扩大商品销售，将社交与电商紧密结合。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定位中低端市场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拼多多的产品定位主要面向中低端市场，以低价、团购、拼单等方式吸引消费者。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全品类覆盖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拼多多的产品线涵盖了家电、数码、家居、服饰等多个领域，满足了消费者一站式购物的需求。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营销策略创新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社交电商的优势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利用社交网络庞大的用户基数和传播速度快的优势，迅速扩大商品覆盖面，同时通过社交互动增加用户黏性和购买意愿。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社交电商模式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拼多多借助社交媒体平台，将购物与社交相结合，通过用户分享、好友助力等方式扩大商品销售渠道，提高品牌知名度和用户参与度。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社交电商的挑战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需要解决如何平衡商业推广与用户体验的关系，避免过度打扰用户，同时要防范虚假宣传和欺诈行为。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000" r="2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社交电商模式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拼多多采用团购和拼团模式，通过集体购买降低价格，刺激消费者购买欲望，提高销售额。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208" r="20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团购与拼团模式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利用价格优势吸引消费者，通过集体购买分摊成本，降低商品价格，同时增加购物乐趣和社交互动。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团购与拼团的优势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167" r="15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需要解决如何吸引更多人参与团购和拼团，同时保证商品质量和供应链的稳定性，避免因缺货或质量问题影响用户体验。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团购与拼团的挑战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团购与拼团模式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1" r="13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47" b="49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限时秒杀与优惠券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限时秒杀与优惠券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拼多多采用限时秒杀和发放优惠券等方式，吸引消费者在规定时间内购买或再次购买。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限时秒杀与优惠券的优势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通过提供优惠刺激消费者购买，提高转化率和销售额。同时通过限时秒杀营造紧张感，激发消费者购买欲望。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限时秒杀与优惠券的挑战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需要解决如何合理安排秒杀时间和优惠券发放，避免造成服务器拥堵和用户体验下降，同时要防范虚假促销和欺诈行为。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拼多多提供定制化产品服务，满足消费者个性化需求。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定制化产品服务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通过定制化产品服务满足消费者个性化需求，提高品牌忠诚度和用户黏性。同时通过提供定制化服务增加附加值，提高销售额和利润率。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定制化产品服务的优势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需要解决如何平衡个性化需求与规模化生产的关系，同时要提高生产效率和降低成本，避免因定制化服务增加过多的生产和运营成本。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定制化产品服务的挑战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定制化产品服务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营销策略实施与效果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用户增长与留存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用户增长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拼多多通过社交电商模式和裂变式营销策略，吸引了大量新用户，实现了快速的用户增长。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用户留存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拼多多通过提供丰富的优惠券、团购活动和优质的服务，提高了用户的满意度和忠诚度，实现了较高的用户留存率。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拼多多与众多知名品牌合作，推出团购定制商品，提高了品牌知名度和用户信任度。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拼多多利用社交媒体和广告投放等渠道，进行品牌推广和宣传，扩大了品牌影响力。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品牌合作与推广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品牌推广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品牌合作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https://d.book118.com/997101002034006032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2024-09-04T21:58:18.208</cp:lastPrinted>
  <dcterms:created xsi:type="dcterms:W3CDTF">2024-09-04T13:58:18Z</dcterms:created>
  <dcterms:modified xsi:type="dcterms:W3CDTF">2024-09-04T13:58:20Z</dcterms:modified>
</cp:coreProperties>
</file>