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EAAB5-C3C7-4A57-970B-8640465AF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43F93-8609-4C6F-BCCF-8D28AF0C5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C64C6-B943-4043-86FC-801A031C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A6321-DAD6-41C2-8186-80622C04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8D0760-C144-4A1E-9207-63E41B2F4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705063-429A-4AED-A467-E274BD4D4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CD12E2-C6F6-4A68-856B-AEB2CD4D7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9F17D-5454-4E07-A3AC-636B6D1DC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2BE792-DFF7-419C-A20D-027309F56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C605F-21AD-40C0-9EB7-8CCA5652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B2E2D-798A-4C0D-8A9F-D5D73F672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0214501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汽车行业分类及发展趋势分析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汽车行业分类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汽车行业面临的挑战与机遇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未来汽车行业的展望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汽车行业是指生产和销售汽车及其相关产品的行业，包括汽车整车制造、汽车零部件制造以及汽车销售和服务等环节。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根据不同的分类标准，汽车行业可以分为多种类型。例如，按产品类型可以分为乘用车和商用车；按用途可以分为轿车、SUV、MPV、皮卡等；按燃料类型可以分为燃油车、电动车和混合动力车等。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20世纪初，随着工业革命的发展和技术的进步，汽车开始出现并逐渐进入人们的生活。这一时期的汽车主要是由手工制作，产量很低，价格昂贵。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随着技术的不断进步和生产规模的扩大，汽车开始进入家庭，成为人们出行的主要交通工具。这一时期，各大汽车厂商开始崛起，形成了以欧洲、美国和日本为主的汽车产业格局。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进入21世纪，随着环保意识的提高和技术的不断创新，新能源汽车开始崭露头角。同时，随着全球化和信息化的发展，汽车行业也开始向智能化、电动化、轻量化等方向发展。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汽车行业的发展历程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传统汽车制造商是指生产内燃机汽车为主的制造商，拥有较长的历史和成熟的产业链。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涵盖了小型车、紧凑型车、中型车、豪华车等各类车型，满足不同消费者的需求。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在汽车市场中占据较大份额，但面临着新能源汽车的竞争压力。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传统汽车制造商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00" b="21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新能源汽车制造商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概述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新能源汽车制造商是指致力于研发和生产电动汽车、混合动力汽车、氢燃料电池汽车等新型汽车的制造商。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主要包括纯电动汽车、混合动力汽车、氢燃料电池汽车等，具有环保、节能、高效的特点。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在新能源汽车市场中占据主导地位，未来有望持续增长。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产品范围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覆盖了汽车制造的全产业链，从原材料到零部件再到整车装配。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市场份额较为分散，但部分优质企业占据一定优势。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汽车零部件供应商是指为汽车制造商提供零部件和配件的企业，包括发动机、底盘、电气系统、车身等众多领域。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汽车零部件供应商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汽车销售与服务业是指从事汽车销售、维修保养、金融服务等业务的企业。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包括新车销售、二手车交易、汽车保险、维修保养等全方位服务。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市场份额较大，但竞争激烈，需要不断提升服务质量和技术水平。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汽车销售与服务业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汽车行业发展趋势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随着环保意识的提高和技术的进步，电动汽车市场持续增长，市场份额逐年扩大。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混合动力汽车作为一种过渡技术，也在市场中占据一定份额，尤其在长距离行驶需求较高的地区。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混合动力汽车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08" r="15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氢燃料电池汽车是未来新能源汽车的重要方向之一，具有零排放、高效率和长续航等优势，但目前仍处于研发和推广阶段。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氢燃料电池汽车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新能源汽车市场的崛起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https://d.book118.com/997102145011006031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2024-09-03T00:37:03.161</cp:lastPrinted>
  <dcterms:created xsi:type="dcterms:W3CDTF">2024-09-02T16:37:03Z</dcterms:created>
  <dcterms:modified xsi:type="dcterms:W3CDTF">2024-09-02T16:37:05Z</dcterms:modified>
</cp:coreProperties>
</file>