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C3573-5B24-46F9-B591-A84BDB34D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BD160-9254-4C0D-863A-602569BA7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E4929-F472-448B-BC7D-1B08FCE2A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54D4F-5E87-4DF9-BB8A-6BFA4BCA5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5A54DC-8A71-46AB-9852-662183C0A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E9FB55-18E2-43F1-8ED9-5FC283D7A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13165-3B64-470B-ABDD-B2AD0C9EB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31A7F-6ED6-4699-B31F-0BFF8E38E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EA95E-C5EA-4B20-9CFD-363180BFC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208B7-29C8-4252-A030-EF11C5AC6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24114-E75A-43B4-A882-C0096FECB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03020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宝宝早教安全安全高于一切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早教安全意识培养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日常生活安全防范措施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意外伤害事故应急处理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网络安全与电子产品使用指南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总结：让爱陪伴成长，共创美好未来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早教安全意识培养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918" r="22918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培养孩子安全意识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家庭是孩子成长的第一课堂，家长应当重视家庭安全教育，从小培养孩子的安全意识，使其养成遵守安全规则的习惯。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预防意外事故发生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通过家庭安全教育，家长可以教会孩子如何识别和避免危险，从而降低意外事故的发生概率。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促进孩子身心健康发展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安全的环境和氛围有助于孩子身心健康发展，家庭安全教育能够为孩子创造一个安全的成长环境。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家庭安全教育重要性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49" b="63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11" b="12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63" b="129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树立孩子自我保护意识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教授基本安全知识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家长应当教授孩子基本的安全知识，如防火、防溺水、防触电等，让孩子了解危险的存在和应对方法。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培养孩子自我保护能力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家长可以引导孩子进行自我保护训练，如遇到陌生人时如何应对、遇到火灾时如何逃生等，提高孩子的自我保护能力。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增强孩子自信心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通过自我保护训练，孩子可以逐渐增强自信心和独立性，更好地应对生活中的挑战和困难。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家长应当为孩子提供安全的家庭环境和活动场所，确保孩子在家中的安全。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监督孩子行为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家长应当密切关注孩子的行为举止，及时发现并制止孩子的危险行为。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教育引导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家长应当以身作则，成为孩子的榜样，引导孩子树立正确的安全观念和行为习惯。同时，家长还应当与孩子进行沟通交流，了解孩子的想法和需求，共同维护家庭安全。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家长监护责任与义务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日常生活安全防范措施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确保家具边角光滑，无锐利边缘，以防宝宝碰撞受伤。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使用安全插座或插座保护盖，防止宝宝触电。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在地板上铺设防滑垫或地毯，减少宝宝滑倒的风险。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安装窗户防护栏或安全网，避免宝宝攀爬窗户发生意外。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检查家具边角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电源插座保护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地板防滑处理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窗户安全防护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3452" r="1345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t="14014" b="14014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8875" r="8875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家居环境安全检查与改善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饮食卫生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餐具选择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睡眠安全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洗澡安全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确保宝宝食物新鲜、清洁，避免食物中毒和感染。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选用适合宝宝的专用餐具，避免使用易碎或尖锐的餐具。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确保宝宝睡眠环境安全，避免使用过软的床垫和枕头，以防窒息风险。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在给宝宝洗澡时，注意水温控制和防滑措施，避免烫伤和滑倒。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饮食起居中的安全注意事项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在车内安装儿童安全座椅，确保宝宝在行车过程中的安全。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安全座椅使用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尽量避免带宝宝去人流密集、拥挤的场所，以防走失或受伤。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避免人流密集场所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在户外活动时，给宝宝涂抹防晒霜、戴帽子等措施，防止晒伤和中暑。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防晒与防暑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了解附近的医疗机构和紧急救援电话，以备不时之需。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紧急救援准备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外出活动时的安全保障措施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意外伤害事故应急处理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https://d.book118.com/997103020041006040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2024-09-12T13:50:12.581</cp:lastPrinted>
  <dcterms:created xsi:type="dcterms:W3CDTF">2024-09-12T05:50:12Z</dcterms:created>
  <dcterms:modified xsi:type="dcterms:W3CDTF">2024-09-12T05:50:14Z</dcterms:modified>
</cp:coreProperties>
</file>