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BDFE-690B-4886-B2C6-B723CCAD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B8C39-B6DD-40B7-9B8D-8E703C9A5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B524-A743-47F5-AC98-C5D9B494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8A02F-088E-4A7F-B550-8C419290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D3785-B829-430E-AE9C-9F05842E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B7735-1A18-41AA-B14E-9E6158B7F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25AA1-35B8-41A7-8A11-0FDF849C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85ECB-25BE-4308-804C-8673F3F2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6D7DE-7C6D-4B69-B4B2-DA696C56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2CC26-B57C-48AB-ACA9-E339DD90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6E329-551A-4352-A81D-91ADE5BD7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3110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工厂绩效管理体系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工厂绩效指标设定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工厂绩效数据采集与分析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工厂绩效评估与反馈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工厂绩效改进与优化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工厂绩效管理概述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工厂绩效管理是一种系统性的方法，旨在评估和提高工厂运营的效率、效果和可持续性。它涉及对工厂各项活动的监控、测量、分析和改进，以确保工厂能够达到预期的目标和成果。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工厂绩效管理的目的是通过优化资源利用、提高生产效率、减少浪费和降低成本等手段，实现工厂的卓越运营和持续改进。它有助于工厂在竞争激烈的市场环境中保持领先地位，并满足客户需求。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38" r="138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通过绩效管理，工厂可以识别并消除生产过程中的浪费和低效环节，从而提高生产效率，缩短生产周期，减少在制品库存。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绩效管理有助于工厂降低原材料、人力、能源和设备等各方面的成本，提高资源利用率，实现成本最优化。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通过绩效管理，工厂可以建立严格的质量控制体系，确保产品质量的稳定性和一致性，提高客户满意度。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绩效管理鼓励工厂不断寻求改进机会，通过技术创新、流程优化和管理提升等手段，实现工厂的持续改进和发展。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工厂绩效管理的意义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工厂绩效管理的原则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工厂绩效管理应以明确的目标为导向，确保所有活动都围绕实现这些目标展开。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绩效管理涉及工厂的各个方面和层级，需要全员参与，共同承担责任和义务。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绩效管理需要基于客观、准确的数据进行分析和决策，避免主观臆断和盲目行动。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绩效管理是一个持续不断的过程，需要不断寻求改进机会，实现工厂的卓越运营。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工厂绩效管理体系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各部门/车间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负责实施绩效管理措施，提高本部门/车间的绩效水平，并配合绩效管理部门的工作。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工厂绩效管理委员会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负责制定工厂绩效管理的政策、目标和计划，监督绩效管理的实施和结果。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负责绩效管理的日常工作，包括绩效数据的收集、整理、分析和报告，以及绩效改进措施的制定和实施。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根据工厂的整体战略和各部门/车间的实际情况，设定合理、可衡量的绩效目标。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制定明确的考核标准和方法，对各部门/车间的绩效进行定期考核，确保考核的公正、客观和有效。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根据考核结果，对表现优秀的部门/车间进行奖励，对表现不佳的部门/车间进行惩罚，以激励各部门/车间提高绩效水平。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绩效奖惩制度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工厂绩效管理制度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各部门/车间根据反馈意见制定改进计划，实施改进措施，提高绩效水平。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将考核结果反馈给各部门/车间，指出存在的问题和不足，提出改进意见和措施。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定期对各部门/车间的绩效进行考核，收集和分析绩效数据，评估绩效水平。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制定工厂绩效管理的整体计划和目标，明确各部门/车间的责任和任务。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绩效实施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各部门/车间按照计划实施绩效管理措施，提高绩效水平。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工厂绩效管理流程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工厂绩效指标设定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衡量工厂在给定时间内生产出的产品数量与投入的资源之间的比率。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评估工厂生产出的产品是否符合预定的质量标准，如不良品率、返工率等。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监控工厂在生产过程中的成本，包括原材料、人工、设备等各项费用。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评估工厂是否能按时完成订单并准时交货给客户。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整体目标设定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根据公司的战略规划和市场需求，设定工厂的整体绩效目标。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将整体目标分解为各部门、各岗位的具体目标，确保每个员工都明确自己的职责和目标。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根据实际情况和市场变化，及时调整目标，确保目标的合理性和可实现性。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制定明确的评分标准，对每个指标进行量化评分，确保评分的客观性和公正性。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绩效等级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根据评分结果，将工厂绩效划分为不同等级，如优秀、良好、一般、差等，以便更好地进行绩效管理和改进。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根据各项指标对工厂绩效的影响程度，合理分配权重，突出重点指标。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指标权重与评分标准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工厂绩效数据采集与分析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https://d.book118.com/997103110041006035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2024-09-09T14:43:02.137</cp:lastPrinted>
  <dcterms:created xsi:type="dcterms:W3CDTF">2024-09-09T06:43:02Z</dcterms:created>
  <dcterms:modified xsi:type="dcterms:W3CDTF">2024-09-09T06:43:04Z</dcterms:modified>
</cp:coreProperties>
</file>