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1D0A61-311F-4064-AEFD-F91E9655C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F61E1-0105-4C37-8812-B3A814196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EBC651-D001-4DD4-9C4E-9E4F18D7C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0923B9-4C13-4BB9-94B0-CB0318EF26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21FDC2-E6E2-47E0-8696-21D7D56235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055209-8B77-4CB2-A341-AE7224AF78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80F6C0-8AF4-41A2-ADE2-D59913A39E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2B9D6C-1B23-4783-A6B3-90E87B05D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13B835-9E44-463D-8270-ABEA8E6CD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448B2C-4341-463B-9828-2FC0E4AE0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690B4-268A-4E1A-9903-71AB9E052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04152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水利工程施工质量验收监测方法</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水利工程施工质量验收监测概述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水利工程施工质量验收监测方法分类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水利工程施工质量验收监测实施步骤</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水利工程施工质量验收监测案例分析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水利工程施工质量验收监测的未来发展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水利工程施工质量验收监测概述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288" r="3328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验收监测是指在水利工程完工后，对工程的施工质量进行全面、系统的检测和评估，以确保工程满足设计要求和相关质量标准。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验收监测的目的是及时发现和纠正施工过程中的质量问题，保障工程的安全性和稳定性，同时为工程竣工验收提供依据。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验收监测的定义与目的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利工程施工质量直接关系到工程的安全运行和效益发挥，而验收监测是保障施工质量的重要手段。通过验收监测，可以全面了解工程的施工质量状况，及时发现和解决潜在的质量问题，防止工程在运行过程中出现安全事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验收监测不仅有助于提高水利工程的施工质量，还有利于促进施工管理的规范化、科学化，推动水利工程建设行业的健康发展。同时，验收监测还可以为工程竣工验收和后期的维护管理提供重要的参考依据。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验收监测的重要性和意义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验收监测的主要内容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施工质量的检测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对水利工程的各个部位进行质量检测，包括混凝土强度、钢筋布置、止水结构等，确保各项指标符合设计要求和相关标准。</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施工过程的审查</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对施工过程进行审查，包括施工记录、材料检验、工艺控制等，以评估施工质量的可靠性和稳定性。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运行性能的测试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对水利工程的运行性能进行测试，如水位控制、流量调节、防洪能力等，以检验工程是否满足设计要求。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环境影响的评估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对水利工程施工和运行对周边环境的影响进行评估，包括水土保持、生态保护、噪音和污染等方面，以确保工程的可持续发展。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水利工程施工质量验收监测方法分类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通过观察水利工程外观进行质量评估的方法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外观检测法主要依赖于工程师的经验和视觉观察，对水利工程的外观进行全面的检查，包括结构完整性、表面平整度、颜色均匀性等。这种方法简单易行，但主观性强，对检测者的专业素养要求较高。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外观检测法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利用专业仪器进行质量检测的方法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仪器检测法利用各种专业仪器，如激光测距仪、回弹仪、超声波探测仪等，对水利工程的各项参数进行量化和分析，以评估其质量。这种方法结果准确，但需要专业的设备和操作人员。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仪器检测法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通过模拟实际运行情况进行质量检测的方法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试验法是在水利工程完工后，通过模拟实际运行情况，对其承受的压力、温度、湿度等参数进行测试，以评估其性能和稳定性。这种方法能够全面反映工程在实际运行中的表现，但需要建立相应的试验设施。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48" r="146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在不损害工程结构前提下进行质量检测的方法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无损检测法利用先进的无损检测技术，如超声波、射线、磁粉等，在不损害工程结构的前提下，对其内部缺陷、材料性质等进行检测。这种方法对工程结构无损伤，结果准确可靠，但设备成本较高，操作难度较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水利工程施工质量验收监测实施步骤</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https://d.book118.com/997104152014006051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2024-09-23T22:55:53.415</cp:lastPrinted>
  <dcterms:created xsi:type="dcterms:W3CDTF">2024-09-23T14:55:53Z</dcterms:created>
  <dcterms:modified xsi:type="dcterms:W3CDTF">2024-09-23T14:55:55Z</dcterms:modified>
</cp:coreProperties>
</file>