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8DD8A3-8C42-4E11-8D2B-A083F16D2A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2D3988-9D9E-4451-A0AA-F021A7138B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291442-71C7-414D-B3AE-7CB2DBBBC4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F54244-F5DF-4E98-B0B5-DF04D0491B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7FCDB9A-EAEE-4614-9734-5690ABA386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06D05A3-A1EE-450B-AFFA-76714A5C23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4E28E97-FED5-424B-A79D-D85D91C2FB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CCA9FA-0C65-44CB-8752-C76F1DA05C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7E3A9B-4E3C-4BA3-9FD3-1CFD668A2E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5A8A63-5D55-48B2-91B6-07D2A5DB29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B4CABD-CAC3-429B-893F-17E3428934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7105015025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《景观小品分析》ppt课件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景观小品概述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景观小品的设计元素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景观小品的实例分析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景观小品的未来发展趋势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景观小品的实践应用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景观小品概述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景观小品的定义与分类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景观小品是指用于装饰和美化环境的各种小型设施和构筑物，通常包括雕塑、座椅、照明灯具、花坛等。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分类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根据功能和特点，景观小品可以分为实用型、装饰型和综合型等不同类型。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486" b="148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景观小品具有多种功能，如提供休息、照明、观赏等，满足人们的不同需求。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景观小品在城市景观中扮演着重要的角色，能够提升环境品质，增强空间活力，丰富城市形象。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景观小品的功能与作用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作用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26" r="16626"/>
          <a:stretch>
            <a:fillRect/>
          </a:stretch>
        </p:blipFill>
        <p:spPr>
          <a:xfrm>
            <a:off x="4289937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景观小品应与周围环境相协调，形成一个整体。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整体性原则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景观小品的设计应充分考虑人的需求，提供舒适、便利的设施。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人性化原则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景观小品应具有艺术美感，能够给人带来视觉享受。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艺术性原则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景观小品应体现城市文化特色，反映城市的历史和文化底蕴。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文化性原则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景观小品的设计原则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景观小品的设计元素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形态是景观小品的外部表现形式，通过不同的形态设计可以传达不同的视觉效果和意义。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景观小品的形态设计应考虑其与周围环境的协调性，以及其自身的美学价值。通过运用不同的几何形状、线条和比例关系，可以创造出具有独特魅力和视觉冲击力的景观小品。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5556" b="5556"/>
          <a:stretch>
            <a:fillRect/>
          </a:stretch>
        </p:blipFill>
        <p:spPr>
          <a:xfrm>
            <a:off x="7803289" y="1299241"/>
            <a:ext cx="3679824" cy="4906432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形态设计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色彩是景观小品的重要设计元素之一，它能够影响人们的情感和心理感受。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在景观小品的色彩设计中，应考虑色彩的搭配、对比和调和。同时，色彩还应与周围环境相协调，以营造出和谐、舒适的视觉效果。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色彩设计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材质是景观小品的物质基础，它能够影响景观小品的质感和视觉效果。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在景观小品的材质设计中，应考虑材质的质感、纹理、光泽和耐用性等特点。通过选择合适的材质，可以增强景观小品的艺术表现力和视觉冲击力。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材质设计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结构设计是景观小品的重要组成部分，它决定了景观小品的稳定性和安全性。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在景观小品的结构设计中，应考虑结构的合理性、稳定性和安全性。同时，结构设计还应与形态设计相结合，以实现景观小品的整体协调性和美感。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结构设计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景观小品的实例分析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https://d.book118.com/997105015025006026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2024-08-31T02:17:45.357</cp:lastPrinted>
  <dcterms:created xsi:type="dcterms:W3CDTF">2024-08-30T18:17:45Z</dcterms:created>
  <dcterms:modified xsi:type="dcterms:W3CDTF">2024-08-30T18:17:47Z</dcterms:modified>
</cp:coreProperties>
</file>