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33DA2-86F0-4CF2-B6E2-F1BEE1CD5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6620F-3D9A-407D-8703-711827E7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A2DCA-A044-4771-8DD2-A4A39212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0F705-4C65-4567-8046-893FF7F7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BFF53-AD17-4742-9395-CCD4E329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150F3-3504-4FDD-A7AB-FC8966B64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E03C60-6C96-4A44-B6BD-9A53B77E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D2E6D-4DB7-4A9B-8750-F7EB1DB32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87725-A876-4496-82EB-F34386B0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23DFC-1F85-4781-90D1-3AF8BED5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C877D-5B8C-458A-B090-030A6EFF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504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培训内容与考试要求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报名及参加培训流程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备考过程中可能遇到问题及解决方案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考场注意事项及答题技巧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培训后服务与支持体系介绍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培训内容与考试要求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包括语文、数学、英语等科目的基础知识讲解和练习。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针对不同专业，提供相关的专业知识和技能培训。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在考试前进行集中复习和模拟考试，帮助学生查漏补缺。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冲刺课程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考试大纲要求的知识点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根据考试大纲，全面覆盖考试要求的知识点，确保学生掌握考试所需的基本知识。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历年真题中的重点难点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通过分析历年真题，总结归纳出考试中的重点难点，进行有针对性的讲解和练习。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相关专业的拓展知识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在基础知识的基础上，适当拓展与考试专业相关的知识，帮助学生更好地理解和应用所学知识。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知识点覆盖范围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知识点覆盖情况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通过对比模拟试题和真题的知识点覆盖情况，可以发现哪些知识点是考试的重点，哪些知识点容易被忽视。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解题方法与技巧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在模拟试题和真题的讲解中，注重解题方法和技巧的传授，帮助学生提高解题速度和准确性。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难度与题型分布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模拟试题的难度和题型分布与真题相似，帮助学生熟悉考试形式和难度。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模拟试题与真题对比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报名及参加培训流程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一般会在每年的特定时间段内开放报名，考生需密切关注官方通知，按时完成报名。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报名成功后，考生将根据官方安排参加相应的考试，考试时间、地点等详细信息会提前公布。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报名条件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通常要求考生具备相应的学历背景或工作经验，具体条件可在官方招生网站或相关文件中查询。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报名条件与时间安排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通常可通过官方网站、邮寄、现场报名等多种方式进行。具体报名方式会在官方招生信息中详细说明。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考生需按照要求准备相关报名材料，如身份证、学历证明、工作证明等，确保材料的真实性和完整性。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报名材料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根据培训机构和课程的不同，报名费用也会有所差异。考生需在规定时间内完成费用支付，保留好支付凭证。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报名费用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报名方式及费用说明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在参加培训前，建议考生提前了解培训课程的具体内容、时间安排、授课方式等，以便更好地制定学习计划。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了解培训课程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根据培训需求，考生需提前准备好相应的学习用品，如笔记本、笔、教材等。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准备学习用品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制定合理的学习计划，合理安排时间，确保能够充分消化和吸收培训内容。同时，保持良好的作息和心态，为培训做好充分准备。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做好学习规划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参加培训前准备事项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学习方法与技巧分享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在学习过程中，根据实际情况不断调整学习计划，确保计划的科学性和可行性。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明确自己的学习目标，包括要掌握的知识点和技能，以及要达到的分数目标。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根据学习目标，制定详细的学习计划，包括每天要学习的内容、学习时间和学习方法等。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联想记忆法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通过将新的知识点与已知的事物或图像相联系，形成有趣的联想，提高记忆效果。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重复记忆法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通过反复阅读、背诵或练习等方式，不断重复学习内容，加深记忆印象。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理解记忆法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在记忆知识点的同时，理解其内在逻辑和含义，形成深刻的理解和记忆。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提高记忆力和理解能力方法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https://d.book118.com/997105045060006030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2024-09-02T00:27:02.785</cp:lastPrinted>
  <dcterms:created xsi:type="dcterms:W3CDTF">2024-09-01T16:27:02Z</dcterms:created>
  <dcterms:modified xsi:type="dcterms:W3CDTF">2024-09-01T16:27:05Z</dcterms:modified>
</cp:coreProperties>
</file>