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2146A-9D67-4C86-8431-C3AD9338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4AB09-88A1-4938-A0EA-505281976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E4AC5-E45F-4EFF-8C8D-3BC1CB46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EC585-110F-4C81-826A-ADCB08A2C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80AB20-0D56-4DE0-BBF0-BD264F05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D539A-41CD-4564-9F9C-EE793EB0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2FAC2-D156-4754-9766-E558DCFAC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BC5A0-2633-4093-94D8-B74E802F8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D1C10-50C5-4FFA-8651-D2FA256D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7ED0-788E-4DF8-B9FE-1C7F9C1E6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70E0F-71DB-4C5B-980B-E80E4A299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6035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氢气的性质ppt课件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氢气的物理性质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氢气的化学性质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氢气的制备方法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氢气的安全性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氢气的物理性质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1" r="308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在常温常压下，氢气是一种无色无味的气体。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氢气在标准状况下是气体，其沸点非常低，约为-253°C，因此在常温常压下，氢气以气态形式存在。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氢气的状态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氢气是无色无味的。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氢气是一种无色无味的气体，这意味着它不会给人们带来视觉或嗅觉上的感受。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813" r="348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氢气的颜色和气味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氢气几乎不溶于水。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尽管氢气是一种气体，但它在水中的溶解度非常低。这意味着氢气不易溶于水，因此在水中的溶解量非常有限。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氢气的溶解性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氢气的化学性质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39" r="413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氢气具有氧化性，在化学反应中通常表现出氧化态。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氢气可以与某些元素发生反应，使这些元素被氧化。例如，氢气与氯气反应生成氯化氢，在这个过程中氯元素被氧化。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氢气的氧化性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氢气的还原性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氢气具有还原性，在特定条件下能够还原其他物质。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在高温或催化剂存在的条件下，氢气可以还原金属氧化物或硫化物，生成相应的金属或氢化物。例如，氢气与氧化铜反应生成铜和水。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氢气相对稳定，不易与其他物质发生反应。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通常情况下，氢气很难与其他物质发生化学反应，但在特定条件下，如高温或高压，氢气可以与其他物质发生反应。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氢气的稳定性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https://d.book118.com/997106035015006042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2024-09-15T05:42:17.527</cp:lastPrinted>
  <dcterms:created xsi:type="dcterms:W3CDTF">2024-09-14T21:42:17Z</dcterms:created>
  <dcterms:modified xsi:type="dcterms:W3CDTF">2024-09-14T21:42:19Z</dcterms:modified>
</cp:coreProperties>
</file>