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80F1DB-D2D6-4B5F-A76D-B9A0CF126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14F68-B854-4500-A724-0DA1D4BA3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18E1F4-8230-4B1D-9034-09D7A7AF3A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838C16-9279-4764-92B3-2632A1718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7C1BA9-B14E-4F5B-BB56-94FC0BC39E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9AE242-AF73-4BF7-8859-6DD3853C6C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D7716D-2972-4C9F-B88E-4CCBD134F9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ECC46-4C49-4DF3-9EDB-6583342645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987A11-342E-498D-9310-1E2A5EBFA6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2B3CE-18EA-441F-BEEE-20F70CBD2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716B3-F6F9-4FCC-AE8D-1D223E0C1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100321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空中网营销案例分析</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空中网营销环境分析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空中网营销策略分析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空中网营销执行分析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空中网营销效果评估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空中网营销案例的启示与借鉴</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564" r="356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通过对空中网营销案例的深入研究，了解其营销策略的实施过程及成果，为其他企业提供借鉴和参考。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分析空中网营销策略的有效性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通过对空中网的市场份额、品牌知名度等数据的分析，评估其在行业内的竞争地位及优劣势。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探讨空中网在行业内的竞争地位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总结空中网营销案例中的成功经验和教训，为其他企业在制定营销策略时提供启示和借鉴。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揭示空中网营销案例的启示意义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简要介绍空中网的发展历程、主要业务及市场地位等。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空中网概况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营销目标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营销策略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营销成果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阐述空中网在营销方面的主要目标，如提高品牌知名度、扩大市场份额等。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概述空中网为实现营销目标所采取的主要策略，包括产品策略、价格策略、渠道策略、促销策略等。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简要介绍空中网通过营销策略的实施所取得的成果，如销售额增长、市场份额提升等。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空中网营销环境分析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中国互联网用户的数量和活跃度不断攀升，网络文化日益盛行，为空中网的在线娱乐业务提供了良好的发展土壤。</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社会文化环境</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政府对互联网行业的监管政策对空中网的营销策略和业务发展有重要影响。例如，政府对网络游戏的审批和监管政策直接影响到空中网的游戏业务。</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政策环境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随着国内经济的持续增长，消费者对娱乐和游戏的需求不断增加，为空中网提供了广阔的市场空间。</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0" r="162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中国互联网行业市场规模巨大，网络游戏、在线娱乐等领域持续保持高速增长，为空中网提供了丰富的商业机会。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互联网行业产业链包括内容提供商、平台运营商、终端制造商等多个环节，空中网在产业链中处于内容提供商和平台运营商的地位。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产业链结构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随着5G、云计算、大数据等技术的快速发展，互联网行业将迎来更多创新和变革，空中网需要紧跟行业趋势，不断推陈出新。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行业环境分析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空中网在互联网行业面临众多竞争对手，包括腾讯、网易、阿里巴巴等大型互联网公司以及众多中小型创业公司。</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竞争对手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竞争对手采用不同的竞争策略，如技术创新、内容创新、营销创新等，对空中网构成了一定的威胁和挑战。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竞争策略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互联网行业竞争激烈，市场集中度逐渐提高，头部公司占据主导地位。空中网需要不断提升自身竞争力，争取在竞争中脱颖而出。</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竞争格局</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空中网营销策略分析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多元化产品组合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空中网提供了一系列多元化的互联网产品和服务，包括在线游戏、社交媒体、电子商务等，以满足不同用户的需求。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创新产品设计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公司注重产品的创新设计，通过独特的功能和用户体验来吸引用户，并不断优化产品以满足用户需求的变化。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通过打造知名品牌和塑造品牌形象，提高用户对产品的信任度和忠诚度。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免费+增值服务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空中网采用免费提供基础服务，同时提供付费增值服务的价格策略，以吸引大量用户并实现盈利。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差异化定价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根据产品的不同特点和用户需求，制定不同的价格策略，如会员制、虚拟货币等。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促销活动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定期开展各种促销活动，如打折、赠送虚拟物品等，以吸引用户消费。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利用社交媒体平台进行品牌宣传和用户互动，提高用户粘性和活跃度。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线上渠道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通过官方网站、应用商店等线上渠道进行产品推广和用户获取。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合作伙伴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与各大平台和应用商店建立合作关系，扩大产品的曝光度和用户覆盖范围。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通过在线广告、社交媒体广告等方式进行产品推广和品牌宣传。</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广告推广</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举办线下活动如游戏展会、玩家见面会等，增强用户参与感和品牌忠诚度。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线下活动</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鼓励用户分享产品和使用体验，通过口碑传播吸引更多潜在用户。</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口碑营销</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https://d.book118.com/997110032134006040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2024-09-13T05:25:40.039</cp:lastPrinted>
  <dcterms:created xsi:type="dcterms:W3CDTF">2024-09-12T21:25:40Z</dcterms:created>
  <dcterms:modified xsi:type="dcterms:W3CDTF">2024-09-12T21:25:42Z</dcterms:modified>
</cp:coreProperties>
</file>