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D5F9B-0F7E-4396-AF1F-4694972C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C0254-A6A1-4136-BAEA-6954B1ADC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37E60-744C-44AA-B634-2DF16216A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7AA32-E50D-4A8B-A333-CF954CB8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8730F-E50E-44DC-9A2C-CBB4B8CA1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2A45A-94F5-4F85-96C9-C857F293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59948-36EB-4EE7-89BC-7872AE79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37A07-A2D0-450A-BD0A-3CF3E2FD3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5923D-D852-4D08-AD15-39B3D022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AEB2F-3BA2-4515-BB39-1CCF4F141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19AA9-1C7F-45DB-B07D-7CAB27EF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10152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外汇期货金融数据分析报告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外汇期货市场分析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金融数据分析方法和应用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对外汇期货市场进行深入分析，探究市场走势、交易策略及风险控制。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外汇期货市场是全球金融市场的重要组成部分，对各国经济和投资者利益具有重要影响。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主要来源于各大外汇期货交易所、金融数据服务商及公开经济数据。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运用统计分析、计量经济学和金融工程领域的理论和方法，对数据进行处理、分析和建模。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外汇市场是全球最大的金融市场之一，它允许不同国家的货币进行兑换。外汇交易通常涉及两个主要货币对，例如美元/欧元或美元/日元。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外汇市场对全球经济具有重要意义，因为它帮助不同国家进行贸易和投资。此外，外汇市场还影响货币价值，从而影响通货膨胀、利率和出口价格。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外汇市场的定义和重要性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主要参与者和交易产品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银行、中央银行、跨国公司和投资者等都是外汇市场的主要参与者。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交易产品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外汇市场主要涉及货币对的买卖，如美元/欧元、美元/日元、英镑/美元等。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外汇市场是24小时开放的，交易量巨大，流动性极高，且受全球经济事件和政策影响较大。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近年来，随着科技的发展和全球化的加速，外汇市场的交易量持续增长。同时，由于监管机构对外汇市场的监管加强，市场也变得更加规范和透明。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外汇市场的特点和趋势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期货市场是买卖期货合约的场所，是期货交易者参与交易的场所。期货市场通过标准化合约、保证金制度等手段，为参与者提供了一个集中交易的平台。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期货市场在金融市场中扮演着重要的角色，它为投资者提供了风险转移、资产配置和价格发现等功能。期货市场的流动性强，价格透明度高，是投资者进行风险管理的重要工具。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期货市场的定义和重要性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包括农产品、金属、能源、外汇等，每种期货品种都有其特定的交易规则和特点。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投资者在期货市场中采取的交易策略多种多样，包括套期保值、套利交易、单边交易等。投资者应根据自身的风险承受能力和投资目标选择合适的交易策略。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主要期货品种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主要期货品种和交易策略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期货市场具有高杠杆、高风险、高流动性的特点。投资者可以通过保证金制度以较小的资金量进行较大规模的交易，但同时也承担着较大的风险。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随着全球化和金融市场的不断发展，期货市场的规模和影响力也在不断扩大。同时，随着科技的应用，期货市场的交易方式和交易效率也在不断改进和创新。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期货市场的特点和趋势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https://d.book118.com/997110152063006042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2024-09-15T16:57:12.254</cp:lastPrinted>
  <dcterms:created xsi:type="dcterms:W3CDTF">2024-09-15T08:57:12Z</dcterms:created>
  <dcterms:modified xsi:type="dcterms:W3CDTF">2024-09-15T08:57:14Z</dcterms:modified>
</cp:coreProperties>
</file>