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25F5F-5DF8-4F92-AAD1-995872278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EAC60-229F-4C56-BA82-30CCDBEAD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BA08B-62DF-4C4A-8D70-EDEBD15DB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8CA3F-5451-468F-A900-33E3CE08F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F184BD-BA3B-4089-880E-3349FECB1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3D1A1-CA5B-4072-AD3D-A3FD91C7B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473C74-FE1C-4089-9793-5B964CCE0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EA6EE-035A-4836-8923-B6808B49A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91A48-6BE3-4369-BD01-4820A2EBE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3316E-3CAF-4FFC-B1E0-921919B8A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A3E06-2593-4A72-A928-9C2B58658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11036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小数点的移动课件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导入课程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小数点移动的概念及意义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小数点向右移动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小数点向左移动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小数点移动的应用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小数点移动的规律总结与思考题布置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导入课程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小数点的移动是数学中的一个基本概念，对于提高学生的计算能力和理解能力有重要作用。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通过小数点的移动，可以帮助学生更好地掌握小数和整数的概念，提高其对于数量大小的认识。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483" r="7483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0" r="149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小数在日常生活中的应用广泛，如购物、工程计算、科学计算等。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帮助学生掌握小数点的移动规律，提高其对于小数的认识和理解能力，培养其计算能力和思维能力。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介绍小数点的移动规律，包括小数点向左移动和向右移动的情况，以及移动后小数大小的变化规律。通过实例进行讲解和练习，让学生更好地掌握小数点的移动规律。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课程目标与内容概述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本课程共分为三个部分，第一部分是导入课程，第二部分是主体内容讲解，第三部分是练习和总结。通过合理的安排时间，让学生更好地掌握课程内容。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本课程采用多媒体教学的方式，结合图片、动画和实例进行讲解，让学生更加直观地理解小数点的移动规律。同时，通过练习和互动的方式，让学生更好地掌握课程内容，提高其学习效果。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课程安排与学习方式介绍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小数点移动的概念及意义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41" r="238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小数点是标明数字的小圆点，如3.14中的“.”就是小数点。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小数点是一个定位符号，用于确定数的整数部分和小数部分的分界点。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小数点的定义与性质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小数点的移动可以改变一个数的值，并影响其大小比较和运算。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小数点的移动可以简化数值计算，方便实际应用和科学研究。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小数点移动的意义与作用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小数点每次移动的位数取决于原数中小数点的位置，向左移动时每次移动的位数逐渐增多，向右移动时每次移动的位数逐渐减少。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小数点向左移动时，整数部分和小数部分的变化规律不同；向右移动时，整数部分和小数部分的变化规律相同。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小数点移动的规律与特点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https://d.book118.com/997111036126006025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2024-08-30T09:14:15.742</cp:lastPrinted>
  <dcterms:created xsi:type="dcterms:W3CDTF">2024-08-30T01:14:15Z</dcterms:created>
  <dcterms:modified xsi:type="dcterms:W3CDTF">2024-08-30T01:14:17Z</dcterms:modified>
</cp:coreProperties>
</file>