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168DB3-3BD0-45E1-960E-F73839202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BC3F3-ED2E-400B-AFA3-E4025260F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72EFD0-C3C0-49C2-A003-71A7BCEB4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401833-8D4C-4212-8E6A-DF3DF0FA2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A89275-B340-491C-AB6D-C68B8115E2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DD140F-A322-4EA3-B159-6F986E91A1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91206C-8CC1-439E-8A09-A698203922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FA6F60-45DF-4C7B-8979-F77C86B78C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356F82-1455-4A37-86CD-E5F225520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A8CF0-9DEB-4B5C-AA40-DB453FC64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7F705-6D00-4E23-9BC7-2A1B492B4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1300103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医院感染科护士的感染控制团队协作与领导力</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感染控制团队组成与职责</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护士在感染控制团队中的角色</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团队协作在感染控制中的重要性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领导力在感染控制中的作用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提高护士在感染控制团队中的领导力建议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051" b="22051"/>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提高医疗质量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通过加强感染控制团队协作和领导力，降低医院感染率，提高患者安全。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应对全球卫生挑战</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随着全球范围内传染病的不断出现和传播，医院感染控制愈发重要。</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推动医疗行业发展</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提升医护人员对感染控制的认知和技能，促进医疗行业整体进步。</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感染控制团队协作现状</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分析当前医院感染科护士在感染控制团队协作方面的实际情况。</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领导力在感染控制中的作用</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探讨护士领导力在推动感染控制工作中的作用及影响。</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改进策略与建议</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提出针对医院感染科护士在感染控制团队协作和领导力方面的改进策略和建议。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感染控制团队组成与职责</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其他医疗团队成员</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如医生、药师等，共同参与感染控制工作，提供必要的支持和协助。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微生物学实验室人员</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负责病原体的检测和鉴定，为感染控制提供科学依据。</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感染控制护士</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负责具体执行感染控制措施，包括患者隔离、消毒、个人防护等。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感染控制专家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具备丰富的感染控制知识和经验，负责指导团队制定和执行感染控制策略。</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护士长</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负责感染控制团队的日常管理和监督，确保团队成员遵守感染控制规范。</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团队组成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护士长</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确保团队成员遵守感染控制规范，监督护士执行感染控制措施，组织定期自查和整改。</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感染控制专家</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负责制定感染控制策略，提供专业咨询和培训，监督策略执行情况。</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感染控制护士</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具体执行感染控制措施，包括患者隔离、消毒、个人防护等，及时发现并报告感染病例。</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其他医疗团队成员</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参与感染病例的讨论和治疗，提供必要的支持和协助，共同维护患者安全。</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微生物学实验室人员</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负责病原体的检测和鉴定，及时提供准确的检测结果，为感染控制提供科学依据。</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职责分工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感染病例发现与报告</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感染控制护士在日常工作中发现疑似感染病例，及时报告给护士长和感染控制专家。</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感染病例评估与确认</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专家团队对疑似病例进行评估和确认，制定针对性的治疗和控制措施。</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感染控制措施执行</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感染控制护士根据专家团队的建议，执行相应的感染控制措施，包括患者隔离、消毒、个人防护等。</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监测与反馈</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定期对感染控制措施的执行情况进行监测和反馈，及时调整策略，确保感染控制工作的有效性。</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护士在感染控制团队中的角色</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病情观察与记录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观察患者病情变化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护士需密切观察患者的病情变化，包括体温、呼吸、心率等生命体征，以及感染部位的状况，及时发现并报告异常情况。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记录感染病例信息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护士应详细记录患者的感染病史、治疗过程及效果，为医生提供准确的诊断和治疗依据。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参与病例讨论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护士应积极参与感染病例的讨论，与医生共同分析病情，提出合理的治疗建议。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正确使用防护用品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护士应正确使用口罩、手套、防护服等防护用品，确保自身安全，同时降低患者感染的风险。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监督患者感染防控措施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护士需指导患者及其家属遵守感染防控措施，如佩戴口罩、勤洗手等，提高患者的自我防护意识。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严格执行消毒隔离制度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护士需确保病房、治疗室等环境的清洁与消毒，遵循手卫生规范，减少交叉感染的风险。</a:t>
            </a:r>
          </a:p>
        </p:txBody>
      </p:sp>
      <p:pic>
        <p:nvPicPr>
          <p:cNvPr id="10" name="Picture 10"/>
          <p:cNvPicPr>
            <a:picLocks noChangeAspect="1"/>
          </p:cNvPicPr>
          <p:nvPr/>
        </p:nvPicPr>
        <p:blipFill>
          <a:blip r:embed="rId2"/>
          <a:srcRect t="16675" b="1667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感染防控措施执行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护士应向患者及其家属普及感染防控知识，帮助他们了解感染的危害及防控措施，提高患者的依从性。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提供感染防控知识教育</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护士应关注患者的心理变化，提供心理支持，帮助患者缓解焦虑、恐惧等不良情绪，增强治疗信心。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关注患者心理需求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护士应积极促进医患之间的沟通，及时向医生反馈患者的需求和意见，为患者提供更加个性化的诊疗服务。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促进医患沟通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患者教育与心理支持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https://d.book118.com/997113001034006033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2024-09-06T11:51:04.150</cp:lastPrinted>
  <dcterms:created xsi:type="dcterms:W3CDTF">2024-09-06T03:51:04Z</dcterms:created>
  <dcterms:modified xsi:type="dcterms:W3CDTF">2024-09-06T03:51:06Z</dcterms:modified>
</cp:coreProperties>
</file>