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86C04-2415-4603-A24B-AAAECFDB2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D9D92-9AD3-4298-94B4-36A51C7C5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2467D6-1A67-407F-A5AB-566F7FE11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A395F4-6F2A-4C2E-866A-ED4B4C008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9AAF15-A9E8-4F27-99A0-341BA8D869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4C9936-095D-4BB3-9377-073B12299E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25A538-1B31-4868-BA17-B80DCDF016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B7C89-1BAC-46F0-9564-EF11CD7056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A87367-A354-4630-89BB-82DA6CA44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C4F7A-11F7-45F1-B544-0435C7F20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D833D-5B7B-4057-8065-7A70C4D86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14162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高血压护理查房文字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高血压患者的护理评估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高血压患者的日常护理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高血压患者的健康教育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高血压患者的心理护理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高血压患者的病情监测与控制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高血压疾病概述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高血压是一种常见的慢性疾病，指以体循环动脉血压升高为主要特征，可伴有心、脑、肾等器官的功能或器质性损害的临床综合征。根据病因不同，高血压可分为原发性高血压和继发性高血压。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的定义是指收缩压（高压）≥140mmHg和/或舒张压（低压）≥90mmHg。根据血压水平，高血压可分为轻度、中度和重度。原发性高血压是指原因不明的高血压，占95%以上；继发性高血压是指由其他疾病引起的血压升高，如肾脏疾病、内分泌疾病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高血压的病因复杂，包括遗传、环境、行为等多方面因素。其病理生理机制涉及多个系统的异常，如心血管系统、肾脏、神经内分泌系统等。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血压的病因包括遗传因素、饮食结构、缺乏运动、过度饮酒、吸烟等不良生活习惯以及精神压力等。高血压患者的病理生理机制主要表现为血管重构、血管阻力增加、心脏负担加重以及靶器官损害等。这些改变可导致心脑血管事件的风险增加，如冠心病、脑卒中、心力衰竭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高血压在全球范围内普遍存在，是导致心血管疾病的主要危险因素之一。预防和控制高血压对于降低心血管疾病发病率和死亡率具有重要意义。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血压的流行病学数据显示，全球范围内高血压患病率较高，且呈上升趋势。高血压是导致心血管疾病的主要危险因素之一，可导致脑卒中、冠心病、心力衰竭等疾病的发生。预防和控制高血压的方法包括改善饮食结构、增加运动量、控制体重、减少饮酒和吸烟等不良生活习惯以及保持心理平衡等。同时，定期检测血压和早期发现高血压也是预防和控制高血压的重要手段。</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高血压的流行病学与预防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高血压患者的护理评估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患者姓名、年龄、性别、身高、体重等基本信息。</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患者高血压病程、治疗情况及用药情况。</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患者家族史、生活习惯（如饮食、运动、吸烟等）及社会背景。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患者基本信息与病史采集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045" b="604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患者身体状况评估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血压水平及波动情况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定期监测患者血压，了解血压控制情况及波动规律。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靶器官损害情况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评估患者心、脑、肾等靶器官是否受损及其程度。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伴随疾病及并发症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了解患者是否伴有其他慢性疾病及并发症，如糖尿病、冠心病等。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评估患者情绪状态、焦虑和抑郁程度等，了解患者对疾病的认知和态度。</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心理状况评估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了解患者家庭、工作、经济状况及社会支持系统，评估患者的生活质量及应对能力。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社会支持系统评估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患者心理与社会状况评估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高血压患者的日常护理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合理控制饮食是高血压日常护理的重要环节。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高血压患者应遵循低盐、低脂、低糖、高纤维的饮食原则，控制总热量摄入，避免过度饮食。同时，增加富含钾、镁、钙等微量元素的食物摄入，如新鲜蔬菜、水果、全谷类食物等。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37" r="2193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适量运动有助于降低血压、增强体质。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根据患者的身体状况和医生的建议，选择适合的运动方式，如散步、慢跑、太极拳等。运动时应避免剧烈运动和过度疲劳，注意适量饮水和补充能量。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919" b="99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按时服药、不擅自停药是药物护理的关键。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患者应遵医嘱按时服药，不擅自停药或更改剂量。同时，了解药物的副作用和注意事项，如有异常及时就医。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药物护理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https://d.book118.com/997114162140006040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2024-09-13T06:27:33.925</cp:lastPrinted>
  <dcterms:created xsi:type="dcterms:W3CDTF">2024-09-12T22:27:33Z</dcterms:created>
  <dcterms:modified xsi:type="dcterms:W3CDTF">2024-09-12T22:27:35Z</dcterms:modified>
</cp:coreProperties>
</file>