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6516-9654-432C-9397-8E1688729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2F849-51F9-4C6F-88CF-7AA6E3B1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90A5-2106-47AF-8104-34ED0C49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25E84-E94D-483A-BCD8-5BE22F56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D8D4A-18FE-49F3-A6D8-E128A95CF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501E3-6C6B-42CB-AC99-8CDD7496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3EDEC-9AE1-4B99-B863-87B4E626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4C025-2CE8-477A-B341-932E2555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8393F-F37C-4EF1-B88B-7C694AB6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28246-3191-4EA9-8A08-DCFC653AF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AB3CF-7A52-4E93-93A0-4AE02B0D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21340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降低住院患者跌倒发生率课件\n## 1.住院患者跌倒发生率现状及影响\n### 1.1住院患者跌倒发生率概述\n### 1.2跌倒对患者的危害及心理影响\n### 1.3跌倒给医疗机构带来的经济和声誉损失\n## 2.跌倒风险因素评估与分级\n### 2.1跌倒风险因素评估方法\n### 2.2跌倒风险分级标准\n### 2.3跌倒风险评估的临床应用\n## 3.预防跌倒的综合干预措施\n### 3.1加强患者教育，提高防跌倒意识\n### 3.2优化环境设施，降低跌倒风险\n### 3.3制定个性化护理计划，加强护理干预\n## 4.跌倒后的紧急处理与康复\n### 4.1跌倒后的紧急处理流程\n### 4.2跌倒伤害的康复治疗方法\n### 4.3预防跌倒复发的生活习惯养成\n## 5.护理团队的培训与协作\n### 5.1护理团队跌倒预防知识培训\n### 5.2护理团队跌倒预防实践操作培训\n### 5.3护理团队之间的协作与沟通\n## 6.降低住院患者跌倒发生率的有效实践案例\n### 6.1国内外优秀案例分享\n### 6.2本院降低跌倒发生率实践案例分析\n### 6.3持续改进与效果评价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降低住院患者跌倒发生率课件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住院患者跌倒发生率现状及影响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住院患者跌倒发生率逐年上升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医疗机构声誉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跌倒发生率在不同科室和患者群体中存在差异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患者跌倒发生率较高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如老年人、儿童、行动不便者更容易发生跌倒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跌倒发生率与患者疾病严重程度和住院时间相关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疾病严重程度较高的患者更容易发生跌倒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住院时间较长的患者跌倒发生率较高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住院患者跌倒发生率概述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跌倒给患者带来身体伤害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骨折、脱臼、软组织损伤等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跌倒给患者带来心理压力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害怕再次跌倒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对家人和医护人员产生愧疚感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跌倒影响患者的生活质量和康复进程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影响患者对治疗的信心和配合度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跌倒对患者的危害及心理影响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延长住院时间导致的医疗费用增加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跌倒给医疗机构带来经济负担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负面新闻报道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患者满意度下降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跌倒影响医疗机构的声誉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需要加强跌倒预防措施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提高医护人员对跌倒预防的重视程度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跌倒影响医疗机构的管理和服务质量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跌倒给医疗机构带来的经济和声誉损失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跌倒风险因素评估与分级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Morse跌倒评估量表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可以快速识别高风险患者</a:t>
                </a:r>
                <a:endParaRPr/>
              </a:p>
            </p:txBody>
          </p:sp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采用量表评估法对患者进行跌倒风险因素评估</a:t>
                </a:r>
                <a:endParaRPr/>
              </a:p>
            </p:txBody>
          </p:sp>
        </p:grpSp>
        <p:grpSp>
          <p:nvGrpSpPr>
            <p:cNvPr id="2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结合患者病史和体格检查进行评估</a:t>
                </a:r>
                <a:endParaRPr/>
              </a:p>
            </p:txBody>
          </p:sp>
        </p:grpSp>
        <p:grpSp>
          <p:nvGrpSpPr>
            <p:cNvPr id="2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降低跌倒发生率</a:t>
                </a:r>
                <a:endParaRPr/>
              </a:p>
            </p:txBody>
          </p:sp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定期进行跌倒风险评估</a:t>
                </a:r>
                <a:endParaRPr/>
              </a:p>
            </p:txBody>
          </p:sp>
        </p:grpSp>
      </p:grpSp>
      <p:pic>
        <p:nvPicPr>
          <p:cNvPr id="2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跌倒风险因素评估方法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根据跌倒风险评估结果进行风险分级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：跌倒风险较低，采取一般预防措施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：跌倒风险较高，需加强预防措施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：跌倒风险极高，需采取特殊预防措施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制定针对不同风险等级的预防措施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低危：提供一般性防跌倒教育，提醒患者注意安全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中危：加强环境设施改善，制定个性化护理计划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高危：严密监测患者，提供专人护理，制定紧急处理预案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跌倒风险分级标准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跌倒风险评估有助于早期识别高风险患者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有针对性地采取预防措施</a:t>
                </a:r>
                <a:endParaRPr/>
              </a:p>
            </p:txBody>
          </p:sp>
        </p:grpSp>
        <p:grpSp>
          <p:nvGrpSpPr>
            <p:cNvPr id="3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跌倒风险评估有助于合理分配医疗资源</a:t>
                </a:r>
                <a:endParaRPr/>
              </a:p>
            </p:txBody>
          </p:sp>
          <p:sp>
            <p:nvSpPr>
              <p:cNvPr id="3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高风险患者得到更多的关注和支持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降低跌倒发生的可能性</a:t>
                </a:r>
                <a:endParaRPr/>
              </a:p>
            </p:txBody>
          </p:sp>
        </p:grpSp>
        <p:grpSp>
          <p:nvGrpSpPr>
            <p:cNvPr id="3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跌倒风险评估有助于提高护理质量</a:t>
                </a:r>
                <a:endParaRPr/>
              </a:p>
            </p:txBody>
          </p:sp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医护人员更加关注患者的跌倒风险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采取有效的预防措施，降低跌倒发生率</a:t>
                </a:r>
                <a:endParaRPr/>
              </a:p>
            </p:txBody>
          </p:sp>
        </p:grpSp>
      </p:grpSp>
      <p:pic>
        <p:nvPicPr>
          <p:cNvPr id="3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跌倒风险评估的临床应用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预防跌倒的综合干预措施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对患者进行跌倒预防知识教育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讲解跌倒的危害和预防方法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提高患者的防跌倒意识和自我管理能力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针对不同患者群体进行个性化教育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根据患者的年龄、疾病特点等进行讲解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提高教育的针对性和实效性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定期进行跌倒预防知识复习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巩固患者的防跌倒知识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纠正患者的错误认知和行为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加强患者教育，提高防跌倒意识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确保地面干燥、无杂物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安装扶手、防滑垫等设施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对病房环境进行改造</a:t>
                </a:r>
                <a:endParaRPr/>
              </a:p>
            </p:txBody>
          </p:sp>
        </p:grpSp>
        <p:grpSp>
          <p:nvGrpSpPr>
            <p:cNvPr id="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确保卫生间地面干燥、无杂物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安装扶手、防滑垫等设施</a:t>
                </a:r>
                <a:endParaRPr/>
              </a:p>
            </p:txBody>
          </p:sp>
          <p:sp>
            <p:nvSpPr>
              <p:cNvPr id="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对卫生间环境进行改造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确保走廊和楼梯宽敞、无障碍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安装扶手、防滑垫等设施</a:t>
                </a:r>
                <a:endParaRPr/>
              </a:p>
            </p:txBody>
          </p:sp>
          <p:sp>
            <p:nvSpPr>
              <p:cNvPr id="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对走廊和楼梯进行改造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优化环境设施，降低跌倒风险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根据患者的风险评估结果制定个性化护理计划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针对患者的疾病特点、生活习惯等进行护理干预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降低跌倒风险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定期评估患者的护理效果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提高护理效果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加强医护团队协作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确保患者得到及时的护理干预和支持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降低跌倒发生的可能性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制定个性化护理计划，加强护理干预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https://d.book118.com/997122134025006044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降低住院患者跌倒发生率课件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2024-09-18T09:03:37.785</cp:lastPrinted>
  <dcterms:created xsi:type="dcterms:W3CDTF">2024-09-18T01:03:37Z</dcterms:created>
  <dcterms:modified xsi:type="dcterms:W3CDTF">2024-09-18T01:03:39Z</dcterms:modified>
</cp:coreProperties>
</file>